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990033"/>
    <a:srgbClr val="6EB5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78" d="100"/>
          <a:sy n="78" d="100"/>
        </p:scale>
        <p:origin x="2011" y="-154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8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1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08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19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67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1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69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90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57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75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68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40A7-2C46-489D-9AB4-6B58D757912C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A857A-63CB-412E-9EE2-0D5EC4F7AA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92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avec coin arrondi 98"/>
          <p:cNvSpPr/>
          <p:nvPr/>
        </p:nvSpPr>
        <p:spPr>
          <a:xfrm flipH="1">
            <a:off x="4734140" y="7551564"/>
            <a:ext cx="2704448" cy="3015472"/>
          </a:xfrm>
          <a:prstGeom prst="round1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631002" y="1393052"/>
            <a:ext cx="1398230" cy="261610"/>
          </a:xfrm>
          <a:prstGeom prst="rect">
            <a:avLst/>
          </a:prstGeom>
          <a:solidFill>
            <a:srgbClr val="990033"/>
          </a:solidFill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OFFRE D’EMPLOI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00175" y="373208"/>
            <a:ext cx="33575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800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r>
              <a:rPr lang="fr-FR" sz="1100" b="1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Anjou </a:t>
            </a:r>
            <a:r>
              <a:rPr lang="fr-FR" sz="1100" b="1" dirty="0" err="1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Viti</a:t>
            </a:r>
            <a:r>
              <a:rPr lang="fr-FR" sz="1100" b="1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Services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entreprise d’insertion filiale du Groupe </a:t>
            </a:r>
            <a:r>
              <a:rPr lang="fr-FR" sz="1100" dirty="0" err="1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Estille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, basée à </a:t>
            </a:r>
            <a:r>
              <a:rPr lang="fr-FR" sz="1100" dirty="0" err="1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Murs-Erigné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(49) assure des prestations de services viticoles et vinicoles.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44089" y="1906788"/>
            <a:ext cx="40418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Chef d’Equipe en Viticulture (H/F)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4400" y="3196457"/>
            <a:ext cx="686968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b="1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LE PROFIL </a:t>
            </a:r>
          </a:p>
          <a:p>
            <a:pPr algn="just"/>
            <a:endParaRPr lang="fr-FR" sz="5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Vous avez une parfaite maîtrise de tous les travaux d’exploitation viticole et une expérience significative sur un poste similaire</a:t>
            </a: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endParaRPr lang="fr-FR" sz="5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Dans votre bagage, nous aimerions trouver :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Une parfaite maîtrise des techniques d’exploitation du vignoble : taille, ébourgeonnage, palissage, vendanges, …)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 l’autonomie, de la réactivité et de l’adaptabilité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Une connaissance du pilotage d’une équipe d’environ 6 personnes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Un excellent relationnel, une capacité d’écoute et le sens du service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De la sensibilité aux problématiques de l’inclusion et du développement durable</a:t>
            </a: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6753" y="5574535"/>
            <a:ext cx="68696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b="1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LES MISSIONS</a:t>
            </a:r>
          </a:p>
        </p:txBody>
      </p:sp>
      <p:sp>
        <p:nvSpPr>
          <p:cNvPr id="9" name="Freeform 104"/>
          <p:cNvSpPr>
            <a:spLocks noChangeArrowheads="1"/>
          </p:cNvSpPr>
          <p:nvPr/>
        </p:nvSpPr>
        <p:spPr bwMode="auto">
          <a:xfrm>
            <a:off x="301294" y="5605877"/>
            <a:ext cx="219526" cy="204299"/>
          </a:xfrm>
          <a:custGeom>
            <a:avLst/>
            <a:gdLst>
              <a:gd name="T0" fmla="*/ 196146 w 634"/>
              <a:gd name="T1" fmla="*/ 0 h 590"/>
              <a:gd name="T2" fmla="*/ 196146 w 634"/>
              <a:gd name="T3" fmla="*/ 0 h 590"/>
              <a:gd name="T4" fmla="*/ 26321 w 634"/>
              <a:gd name="T5" fmla="*/ 0 h 590"/>
              <a:gd name="T6" fmla="*/ 0 w 634"/>
              <a:gd name="T7" fmla="*/ 26317 h 590"/>
              <a:gd name="T8" fmla="*/ 0 w 634"/>
              <a:gd name="T9" fmla="*/ 180252 h 590"/>
              <a:gd name="T10" fmla="*/ 26321 w 634"/>
              <a:gd name="T11" fmla="*/ 212336 h 590"/>
              <a:gd name="T12" fmla="*/ 196146 w 634"/>
              <a:gd name="T13" fmla="*/ 212336 h 590"/>
              <a:gd name="T14" fmla="*/ 228236 w 634"/>
              <a:gd name="T15" fmla="*/ 180252 h 590"/>
              <a:gd name="T16" fmla="*/ 228236 w 634"/>
              <a:gd name="T17" fmla="*/ 26317 h 590"/>
              <a:gd name="T18" fmla="*/ 196146 w 634"/>
              <a:gd name="T19" fmla="*/ 0 h 590"/>
              <a:gd name="T20" fmla="*/ 169825 w 634"/>
              <a:gd name="T21" fmla="*/ 196114 h 590"/>
              <a:gd name="T22" fmla="*/ 169825 w 634"/>
              <a:gd name="T23" fmla="*/ 196114 h 590"/>
              <a:gd name="T24" fmla="*/ 26321 w 634"/>
              <a:gd name="T25" fmla="*/ 196114 h 590"/>
              <a:gd name="T26" fmla="*/ 15865 w 634"/>
              <a:gd name="T27" fmla="*/ 180252 h 590"/>
              <a:gd name="T28" fmla="*/ 15865 w 634"/>
              <a:gd name="T29" fmla="*/ 26317 h 590"/>
              <a:gd name="T30" fmla="*/ 26321 w 634"/>
              <a:gd name="T31" fmla="*/ 10455 h 590"/>
              <a:gd name="T32" fmla="*/ 169825 w 634"/>
              <a:gd name="T33" fmla="*/ 10455 h 590"/>
              <a:gd name="T34" fmla="*/ 169825 w 634"/>
              <a:gd name="T35" fmla="*/ 196114 h 590"/>
              <a:gd name="T36" fmla="*/ 212011 w 634"/>
              <a:gd name="T37" fmla="*/ 180252 h 590"/>
              <a:gd name="T38" fmla="*/ 212011 w 634"/>
              <a:gd name="T39" fmla="*/ 180252 h 590"/>
              <a:gd name="T40" fmla="*/ 196146 w 634"/>
              <a:gd name="T41" fmla="*/ 196114 h 590"/>
              <a:gd name="T42" fmla="*/ 185690 w 634"/>
              <a:gd name="T43" fmla="*/ 196114 h 590"/>
              <a:gd name="T44" fmla="*/ 185690 w 634"/>
              <a:gd name="T45" fmla="*/ 10455 h 590"/>
              <a:gd name="T46" fmla="*/ 196146 w 634"/>
              <a:gd name="T47" fmla="*/ 10455 h 590"/>
              <a:gd name="T48" fmla="*/ 212011 w 634"/>
              <a:gd name="T49" fmla="*/ 26317 h 590"/>
              <a:gd name="T50" fmla="*/ 212011 w 634"/>
              <a:gd name="T51" fmla="*/ 180252 h 590"/>
              <a:gd name="T52" fmla="*/ 37138 w 634"/>
              <a:gd name="T53" fmla="*/ 111396 h 590"/>
              <a:gd name="T54" fmla="*/ 37138 w 634"/>
              <a:gd name="T55" fmla="*/ 111396 h 590"/>
              <a:gd name="T56" fmla="*/ 121870 w 634"/>
              <a:gd name="T57" fmla="*/ 111396 h 590"/>
              <a:gd name="T58" fmla="*/ 95549 w 634"/>
              <a:gd name="T59" fmla="*/ 132665 h 590"/>
              <a:gd name="T60" fmla="*/ 95549 w 634"/>
              <a:gd name="T61" fmla="*/ 143120 h 590"/>
              <a:gd name="T62" fmla="*/ 106006 w 634"/>
              <a:gd name="T63" fmla="*/ 143120 h 590"/>
              <a:gd name="T64" fmla="*/ 148552 w 634"/>
              <a:gd name="T65" fmla="*/ 111396 h 590"/>
              <a:gd name="T66" fmla="*/ 148552 w 634"/>
              <a:gd name="T67" fmla="*/ 105988 h 590"/>
              <a:gd name="T68" fmla="*/ 148552 w 634"/>
              <a:gd name="T69" fmla="*/ 100941 h 590"/>
              <a:gd name="T70" fmla="*/ 106006 w 634"/>
              <a:gd name="T71" fmla="*/ 63449 h 590"/>
              <a:gd name="T72" fmla="*/ 95549 w 634"/>
              <a:gd name="T73" fmla="*/ 63449 h 590"/>
              <a:gd name="T74" fmla="*/ 95549 w 634"/>
              <a:gd name="T75" fmla="*/ 74264 h 590"/>
              <a:gd name="T76" fmla="*/ 121870 w 634"/>
              <a:gd name="T77" fmla="*/ 95173 h 590"/>
              <a:gd name="T78" fmla="*/ 37138 w 634"/>
              <a:gd name="T79" fmla="*/ 95173 h 590"/>
              <a:gd name="T80" fmla="*/ 26321 w 634"/>
              <a:gd name="T81" fmla="*/ 105988 h 590"/>
              <a:gd name="T82" fmla="*/ 37138 w 634"/>
              <a:gd name="T83" fmla="*/ 111396 h 59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590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44"/>
                  <a:pt x="29" y="589"/>
                  <a:pt x="73" y="589"/>
                </a:cubicBezTo>
                <a:cubicBezTo>
                  <a:pt x="544" y="589"/>
                  <a:pt x="544" y="589"/>
                  <a:pt x="544" y="589"/>
                </a:cubicBezTo>
                <a:cubicBezTo>
                  <a:pt x="588" y="589"/>
                  <a:pt x="633" y="544"/>
                  <a:pt x="633" y="500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588" y="0"/>
                  <a:pt x="544" y="0"/>
                </a:cubicBezTo>
                <a:close/>
                <a:moveTo>
                  <a:pt x="471" y="544"/>
                </a:moveTo>
                <a:lnTo>
                  <a:pt x="471" y="544"/>
                </a:lnTo>
                <a:cubicBezTo>
                  <a:pt x="73" y="544"/>
                  <a:pt x="73" y="544"/>
                  <a:pt x="73" y="544"/>
                </a:cubicBezTo>
                <a:cubicBezTo>
                  <a:pt x="59" y="544"/>
                  <a:pt x="44" y="530"/>
                  <a:pt x="44" y="500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73" y="29"/>
                </a:cubicBezTo>
                <a:cubicBezTo>
                  <a:pt x="471" y="29"/>
                  <a:pt x="471" y="29"/>
                  <a:pt x="471" y="29"/>
                </a:cubicBezTo>
                <a:lnTo>
                  <a:pt x="471" y="544"/>
                </a:lnTo>
                <a:close/>
                <a:moveTo>
                  <a:pt x="588" y="500"/>
                </a:moveTo>
                <a:lnTo>
                  <a:pt x="588" y="500"/>
                </a:lnTo>
                <a:cubicBezTo>
                  <a:pt x="588" y="530"/>
                  <a:pt x="574" y="544"/>
                  <a:pt x="544" y="544"/>
                </a:cubicBezTo>
                <a:cubicBezTo>
                  <a:pt x="515" y="544"/>
                  <a:pt x="515" y="544"/>
                  <a:pt x="515" y="544"/>
                </a:cubicBezTo>
                <a:cubicBezTo>
                  <a:pt x="515" y="29"/>
                  <a:pt x="515" y="29"/>
                  <a:pt x="515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74" y="29"/>
                  <a:pt x="588" y="59"/>
                  <a:pt x="588" y="73"/>
                </a:cubicBezTo>
                <a:lnTo>
                  <a:pt x="588" y="500"/>
                </a:lnTo>
                <a:close/>
                <a:moveTo>
                  <a:pt x="103" y="309"/>
                </a:moveTo>
                <a:lnTo>
                  <a:pt x="103" y="309"/>
                </a:lnTo>
                <a:cubicBezTo>
                  <a:pt x="338" y="309"/>
                  <a:pt x="338" y="309"/>
                  <a:pt x="338" y="309"/>
                </a:cubicBezTo>
                <a:cubicBezTo>
                  <a:pt x="265" y="368"/>
                  <a:pt x="265" y="368"/>
                  <a:pt x="265" y="368"/>
                </a:cubicBezTo>
                <a:cubicBezTo>
                  <a:pt x="250" y="382"/>
                  <a:pt x="250" y="397"/>
                  <a:pt x="265" y="397"/>
                </a:cubicBezTo>
                <a:cubicBezTo>
                  <a:pt x="265" y="412"/>
                  <a:pt x="279" y="412"/>
                  <a:pt x="294" y="397"/>
                </a:cubicBezTo>
                <a:cubicBezTo>
                  <a:pt x="412" y="309"/>
                  <a:pt x="412" y="309"/>
                  <a:pt x="412" y="309"/>
                </a:cubicBezTo>
                <a:cubicBezTo>
                  <a:pt x="412" y="294"/>
                  <a:pt x="412" y="294"/>
                  <a:pt x="412" y="294"/>
                </a:cubicBezTo>
                <a:cubicBezTo>
                  <a:pt x="412" y="280"/>
                  <a:pt x="412" y="280"/>
                  <a:pt x="412" y="280"/>
                </a:cubicBezTo>
                <a:cubicBezTo>
                  <a:pt x="294" y="176"/>
                  <a:pt x="294" y="176"/>
                  <a:pt x="294" y="176"/>
                </a:cubicBezTo>
                <a:cubicBezTo>
                  <a:pt x="279" y="176"/>
                  <a:pt x="265" y="176"/>
                  <a:pt x="265" y="176"/>
                </a:cubicBezTo>
                <a:cubicBezTo>
                  <a:pt x="250" y="191"/>
                  <a:pt x="250" y="191"/>
                  <a:pt x="265" y="206"/>
                </a:cubicBezTo>
                <a:cubicBezTo>
                  <a:pt x="338" y="264"/>
                  <a:pt x="338" y="264"/>
                  <a:pt x="338" y="264"/>
                </a:cubicBezTo>
                <a:cubicBezTo>
                  <a:pt x="103" y="264"/>
                  <a:pt x="103" y="264"/>
                  <a:pt x="103" y="264"/>
                </a:cubicBezTo>
                <a:cubicBezTo>
                  <a:pt x="88" y="264"/>
                  <a:pt x="73" y="280"/>
                  <a:pt x="73" y="294"/>
                </a:cubicBezTo>
                <a:cubicBezTo>
                  <a:pt x="73" y="294"/>
                  <a:pt x="88" y="309"/>
                  <a:pt x="103" y="309"/>
                </a:cubicBezTo>
                <a:close/>
              </a:path>
            </a:pathLst>
          </a:custGeom>
          <a:solidFill>
            <a:srgbClr val="99003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6EB52C"/>
              </a:solidFill>
            </a:endParaRPr>
          </a:p>
        </p:txBody>
      </p:sp>
      <p:sp>
        <p:nvSpPr>
          <p:cNvPr id="10" name="Freeform 33"/>
          <p:cNvSpPr>
            <a:spLocks noChangeArrowheads="1"/>
          </p:cNvSpPr>
          <p:nvPr/>
        </p:nvSpPr>
        <p:spPr bwMode="auto">
          <a:xfrm>
            <a:off x="685204" y="6055085"/>
            <a:ext cx="180742" cy="147880"/>
          </a:xfrm>
          <a:custGeom>
            <a:avLst/>
            <a:gdLst>
              <a:gd name="T0" fmla="*/ 216437 w 649"/>
              <a:gd name="T1" fmla="*/ 10748 h 531"/>
              <a:gd name="T2" fmla="*/ 216437 w 649"/>
              <a:gd name="T3" fmla="*/ 10748 h 531"/>
              <a:gd name="T4" fmla="*/ 179528 w 649"/>
              <a:gd name="T5" fmla="*/ 10748 h 531"/>
              <a:gd name="T6" fmla="*/ 74176 w 649"/>
              <a:gd name="T7" fmla="*/ 116077 h 531"/>
              <a:gd name="T8" fmla="*/ 53034 w 649"/>
              <a:gd name="T9" fmla="*/ 89924 h 531"/>
              <a:gd name="T10" fmla="*/ 10750 w 649"/>
              <a:gd name="T11" fmla="*/ 89924 h 531"/>
              <a:gd name="T12" fmla="*/ 10750 w 649"/>
              <a:gd name="T13" fmla="*/ 132199 h 531"/>
              <a:gd name="T14" fmla="*/ 58051 w 649"/>
              <a:gd name="T15" fmla="*/ 174116 h 531"/>
              <a:gd name="T16" fmla="*/ 95318 w 649"/>
              <a:gd name="T17" fmla="*/ 174116 h 531"/>
              <a:gd name="T18" fmla="*/ 216437 w 649"/>
              <a:gd name="T19" fmla="*/ 53023 h 531"/>
              <a:gd name="T20" fmla="*/ 216437 w 649"/>
              <a:gd name="T21" fmla="*/ 10748 h 531"/>
              <a:gd name="T22" fmla="*/ 206045 w 649"/>
              <a:gd name="T23" fmla="*/ 42275 h 531"/>
              <a:gd name="T24" fmla="*/ 206045 w 649"/>
              <a:gd name="T25" fmla="*/ 42275 h 531"/>
              <a:gd name="T26" fmla="*/ 84568 w 649"/>
              <a:gd name="T27" fmla="*/ 163726 h 531"/>
              <a:gd name="T28" fmla="*/ 68801 w 649"/>
              <a:gd name="T29" fmla="*/ 163726 h 531"/>
              <a:gd name="T30" fmla="*/ 21142 w 649"/>
              <a:gd name="T31" fmla="*/ 116077 h 531"/>
              <a:gd name="T32" fmla="*/ 21142 w 649"/>
              <a:gd name="T33" fmla="*/ 100314 h 531"/>
              <a:gd name="T34" fmla="*/ 42284 w 649"/>
              <a:gd name="T35" fmla="*/ 100314 h 531"/>
              <a:gd name="T36" fmla="*/ 74176 w 649"/>
              <a:gd name="T37" fmla="*/ 132199 h 531"/>
              <a:gd name="T38" fmla="*/ 189920 w 649"/>
              <a:gd name="T39" fmla="*/ 21138 h 531"/>
              <a:gd name="T40" fmla="*/ 206045 w 649"/>
              <a:gd name="T41" fmla="*/ 21138 h 531"/>
              <a:gd name="T42" fmla="*/ 206045 w 649"/>
              <a:gd name="T43" fmla="*/ 42275 h 5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49" h="531">
                <a:moveTo>
                  <a:pt x="604" y="30"/>
                </a:moveTo>
                <a:lnTo>
                  <a:pt x="604" y="30"/>
                </a:lnTo>
                <a:cubicBezTo>
                  <a:pt x="575" y="0"/>
                  <a:pt x="530" y="0"/>
                  <a:pt x="501" y="30"/>
                </a:cubicBezTo>
                <a:cubicBezTo>
                  <a:pt x="207" y="324"/>
                  <a:pt x="207" y="324"/>
                  <a:pt x="207" y="324"/>
                </a:cubicBezTo>
                <a:cubicBezTo>
                  <a:pt x="148" y="251"/>
                  <a:pt x="148" y="251"/>
                  <a:pt x="148" y="251"/>
                </a:cubicBezTo>
                <a:cubicBezTo>
                  <a:pt x="103" y="207"/>
                  <a:pt x="59" y="207"/>
                  <a:pt x="30" y="251"/>
                </a:cubicBezTo>
                <a:cubicBezTo>
                  <a:pt x="0" y="280"/>
                  <a:pt x="0" y="324"/>
                  <a:pt x="30" y="369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92" y="530"/>
                  <a:pt x="236" y="530"/>
                  <a:pt x="266" y="486"/>
                </a:cubicBezTo>
                <a:cubicBezTo>
                  <a:pt x="604" y="148"/>
                  <a:pt x="604" y="148"/>
                  <a:pt x="604" y="148"/>
                </a:cubicBezTo>
                <a:cubicBezTo>
                  <a:pt x="648" y="118"/>
                  <a:pt x="648" y="59"/>
                  <a:pt x="604" y="30"/>
                </a:cubicBezTo>
                <a:close/>
                <a:moveTo>
                  <a:pt x="575" y="118"/>
                </a:moveTo>
                <a:lnTo>
                  <a:pt x="575" y="118"/>
                </a:lnTo>
                <a:cubicBezTo>
                  <a:pt x="575" y="118"/>
                  <a:pt x="251" y="457"/>
                  <a:pt x="236" y="457"/>
                </a:cubicBezTo>
                <a:cubicBezTo>
                  <a:pt x="221" y="471"/>
                  <a:pt x="207" y="471"/>
                  <a:pt x="192" y="457"/>
                </a:cubicBezTo>
                <a:lnTo>
                  <a:pt x="59" y="324"/>
                </a:lnTo>
                <a:cubicBezTo>
                  <a:pt x="45" y="310"/>
                  <a:pt x="45" y="295"/>
                  <a:pt x="59" y="280"/>
                </a:cubicBezTo>
                <a:cubicBezTo>
                  <a:pt x="74" y="265"/>
                  <a:pt x="103" y="265"/>
                  <a:pt x="118" y="280"/>
                </a:cubicBezTo>
                <a:cubicBezTo>
                  <a:pt x="207" y="369"/>
                  <a:pt x="207" y="369"/>
                  <a:pt x="207" y="369"/>
                </a:cubicBezTo>
                <a:cubicBezTo>
                  <a:pt x="530" y="59"/>
                  <a:pt x="530" y="59"/>
                  <a:pt x="530" y="59"/>
                </a:cubicBezTo>
                <a:cubicBezTo>
                  <a:pt x="545" y="45"/>
                  <a:pt x="560" y="45"/>
                  <a:pt x="575" y="59"/>
                </a:cubicBezTo>
                <a:cubicBezTo>
                  <a:pt x="604" y="74"/>
                  <a:pt x="604" y="103"/>
                  <a:pt x="57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65946" y="5975251"/>
            <a:ext cx="290662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Assurer une prestation viticole pour l’essentiel (l’entreprise réalise aussi quelques prestations extra-viticoles comme maraîchage, épuration semences et céréales …) sur plusieurs sites</a:t>
            </a: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Contribuer à la qualité de la relation avec le client – </a:t>
            </a:r>
            <a:r>
              <a:rPr lang="fr-FR" sz="1100" cap="all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ê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tre le garant de la qualité des chantiers</a:t>
            </a: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13" name="Freeform 33"/>
          <p:cNvSpPr>
            <a:spLocks noChangeArrowheads="1"/>
          </p:cNvSpPr>
          <p:nvPr/>
        </p:nvSpPr>
        <p:spPr bwMode="auto">
          <a:xfrm>
            <a:off x="4203462" y="6043473"/>
            <a:ext cx="206096" cy="147880"/>
          </a:xfrm>
          <a:custGeom>
            <a:avLst/>
            <a:gdLst>
              <a:gd name="T0" fmla="*/ 216437 w 649"/>
              <a:gd name="T1" fmla="*/ 10748 h 531"/>
              <a:gd name="T2" fmla="*/ 216437 w 649"/>
              <a:gd name="T3" fmla="*/ 10748 h 531"/>
              <a:gd name="T4" fmla="*/ 179528 w 649"/>
              <a:gd name="T5" fmla="*/ 10748 h 531"/>
              <a:gd name="T6" fmla="*/ 74176 w 649"/>
              <a:gd name="T7" fmla="*/ 116077 h 531"/>
              <a:gd name="T8" fmla="*/ 53034 w 649"/>
              <a:gd name="T9" fmla="*/ 89924 h 531"/>
              <a:gd name="T10" fmla="*/ 10750 w 649"/>
              <a:gd name="T11" fmla="*/ 89924 h 531"/>
              <a:gd name="T12" fmla="*/ 10750 w 649"/>
              <a:gd name="T13" fmla="*/ 132199 h 531"/>
              <a:gd name="T14" fmla="*/ 58051 w 649"/>
              <a:gd name="T15" fmla="*/ 174116 h 531"/>
              <a:gd name="T16" fmla="*/ 95318 w 649"/>
              <a:gd name="T17" fmla="*/ 174116 h 531"/>
              <a:gd name="T18" fmla="*/ 216437 w 649"/>
              <a:gd name="T19" fmla="*/ 53023 h 531"/>
              <a:gd name="T20" fmla="*/ 216437 w 649"/>
              <a:gd name="T21" fmla="*/ 10748 h 531"/>
              <a:gd name="T22" fmla="*/ 206045 w 649"/>
              <a:gd name="T23" fmla="*/ 42275 h 531"/>
              <a:gd name="T24" fmla="*/ 206045 w 649"/>
              <a:gd name="T25" fmla="*/ 42275 h 531"/>
              <a:gd name="T26" fmla="*/ 84568 w 649"/>
              <a:gd name="T27" fmla="*/ 163726 h 531"/>
              <a:gd name="T28" fmla="*/ 68801 w 649"/>
              <a:gd name="T29" fmla="*/ 163726 h 531"/>
              <a:gd name="T30" fmla="*/ 21142 w 649"/>
              <a:gd name="T31" fmla="*/ 116077 h 531"/>
              <a:gd name="T32" fmla="*/ 21142 w 649"/>
              <a:gd name="T33" fmla="*/ 100314 h 531"/>
              <a:gd name="T34" fmla="*/ 42284 w 649"/>
              <a:gd name="T35" fmla="*/ 100314 h 531"/>
              <a:gd name="T36" fmla="*/ 74176 w 649"/>
              <a:gd name="T37" fmla="*/ 132199 h 531"/>
              <a:gd name="T38" fmla="*/ 189920 w 649"/>
              <a:gd name="T39" fmla="*/ 21138 h 531"/>
              <a:gd name="T40" fmla="*/ 206045 w 649"/>
              <a:gd name="T41" fmla="*/ 21138 h 531"/>
              <a:gd name="T42" fmla="*/ 206045 w 649"/>
              <a:gd name="T43" fmla="*/ 42275 h 5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49" h="531">
                <a:moveTo>
                  <a:pt x="604" y="30"/>
                </a:moveTo>
                <a:lnTo>
                  <a:pt x="604" y="30"/>
                </a:lnTo>
                <a:cubicBezTo>
                  <a:pt x="575" y="0"/>
                  <a:pt x="530" y="0"/>
                  <a:pt x="501" y="30"/>
                </a:cubicBezTo>
                <a:cubicBezTo>
                  <a:pt x="207" y="324"/>
                  <a:pt x="207" y="324"/>
                  <a:pt x="207" y="324"/>
                </a:cubicBezTo>
                <a:cubicBezTo>
                  <a:pt x="148" y="251"/>
                  <a:pt x="148" y="251"/>
                  <a:pt x="148" y="251"/>
                </a:cubicBezTo>
                <a:cubicBezTo>
                  <a:pt x="103" y="207"/>
                  <a:pt x="59" y="207"/>
                  <a:pt x="30" y="251"/>
                </a:cubicBezTo>
                <a:cubicBezTo>
                  <a:pt x="0" y="280"/>
                  <a:pt x="0" y="324"/>
                  <a:pt x="30" y="369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92" y="530"/>
                  <a:pt x="236" y="530"/>
                  <a:pt x="266" y="486"/>
                </a:cubicBezTo>
                <a:cubicBezTo>
                  <a:pt x="604" y="148"/>
                  <a:pt x="604" y="148"/>
                  <a:pt x="604" y="148"/>
                </a:cubicBezTo>
                <a:cubicBezTo>
                  <a:pt x="648" y="118"/>
                  <a:pt x="648" y="59"/>
                  <a:pt x="604" y="30"/>
                </a:cubicBezTo>
                <a:close/>
                <a:moveTo>
                  <a:pt x="575" y="118"/>
                </a:moveTo>
                <a:lnTo>
                  <a:pt x="575" y="118"/>
                </a:lnTo>
                <a:cubicBezTo>
                  <a:pt x="575" y="118"/>
                  <a:pt x="251" y="457"/>
                  <a:pt x="236" y="457"/>
                </a:cubicBezTo>
                <a:cubicBezTo>
                  <a:pt x="221" y="471"/>
                  <a:pt x="207" y="471"/>
                  <a:pt x="192" y="457"/>
                </a:cubicBezTo>
                <a:lnTo>
                  <a:pt x="59" y="324"/>
                </a:lnTo>
                <a:cubicBezTo>
                  <a:pt x="45" y="310"/>
                  <a:pt x="45" y="295"/>
                  <a:pt x="59" y="280"/>
                </a:cubicBezTo>
                <a:cubicBezTo>
                  <a:pt x="74" y="265"/>
                  <a:pt x="103" y="265"/>
                  <a:pt x="118" y="280"/>
                </a:cubicBezTo>
                <a:cubicBezTo>
                  <a:pt x="207" y="369"/>
                  <a:pt x="207" y="369"/>
                  <a:pt x="207" y="369"/>
                </a:cubicBezTo>
                <a:cubicBezTo>
                  <a:pt x="530" y="59"/>
                  <a:pt x="530" y="59"/>
                  <a:pt x="530" y="59"/>
                </a:cubicBezTo>
                <a:cubicBezTo>
                  <a:pt x="545" y="45"/>
                  <a:pt x="560" y="45"/>
                  <a:pt x="575" y="59"/>
                </a:cubicBezTo>
                <a:cubicBezTo>
                  <a:pt x="604" y="74"/>
                  <a:pt x="604" y="103"/>
                  <a:pt x="57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384204" y="5960686"/>
            <a:ext cx="289445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Animer, contrôler et organiser le travail d’une équipe de plusieurs personnes</a:t>
            </a: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Accompagner les salariés en parcours d’insertion dans leur formation et leur montée en compétences </a:t>
            </a:r>
          </a:p>
          <a:p>
            <a:pPr algn="just"/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grpSp>
        <p:nvGrpSpPr>
          <p:cNvPr id="16" name="Group 143">
            <a:extLst>
              <a:ext uri="{FF2B5EF4-FFF2-40B4-BE49-F238E27FC236}">
                <a16:creationId xmlns:a16="http://schemas.microsoft.com/office/drawing/2014/main" id="{035D0FA1-E625-4BF6-9606-912BFF5F4365}"/>
              </a:ext>
            </a:extLst>
          </p:cNvPr>
          <p:cNvGrpSpPr/>
          <p:nvPr/>
        </p:nvGrpSpPr>
        <p:grpSpPr>
          <a:xfrm>
            <a:off x="225070" y="9141265"/>
            <a:ext cx="321683" cy="364779"/>
            <a:chOff x="10283826" y="1776413"/>
            <a:chExt cx="331788" cy="376238"/>
          </a:xfrm>
          <a:solidFill>
            <a:srgbClr val="990033"/>
          </a:solidFill>
        </p:grpSpPr>
        <p:sp>
          <p:nvSpPr>
            <p:cNvPr id="17" name="Freeform 253">
              <a:extLst>
                <a:ext uri="{FF2B5EF4-FFF2-40B4-BE49-F238E27FC236}">
                  <a16:creationId xmlns:a16="http://schemas.microsoft.com/office/drawing/2014/main" id="{63974B45-CE12-4C9A-8D47-921026542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3826" y="1900238"/>
              <a:ext cx="249238" cy="252413"/>
            </a:xfrm>
            <a:custGeom>
              <a:avLst/>
              <a:gdLst>
                <a:gd name="T0" fmla="*/ 466 w 472"/>
                <a:gd name="T1" fmla="*/ 405 h 477"/>
                <a:gd name="T2" fmla="*/ 455 w 472"/>
                <a:gd name="T3" fmla="*/ 403 h 477"/>
                <a:gd name="T4" fmla="*/ 433 w 472"/>
                <a:gd name="T5" fmla="*/ 415 h 477"/>
                <a:gd name="T6" fmla="*/ 398 w 472"/>
                <a:gd name="T7" fmla="*/ 432 h 477"/>
                <a:gd name="T8" fmla="*/ 360 w 472"/>
                <a:gd name="T9" fmla="*/ 442 h 477"/>
                <a:gd name="T10" fmla="*/ 321 w 472"/>
                <a:gd name="T11" fmla="*/ 449 h 477"/>
                <a:gd name="T12" fmla="*/ 287 w 472"/>
                <a:gd name="T13" fmla="*/ 449 h 477"/>
                <a:gd name="T14" fmla="*/ 259 w 472"/>
                <a:gd name="T15" fmla="*/ 445 h 477"/>
                <a:gd name="T16" fmla="*/ 232 w 472"/>
                <a:gd name="T17" fmla="*/ 440 h 477"/>
                <a:gd name="T18" fmla="*/ 207 w 472"/>
                <a:gd name="T19" fmla="*/ 433 h 477"/>
                <a:gd name="T20" fmla="*/ 183 w 472"/>
                <a:gd name="T21" fmla="*/ 422 h 477"/>
                <a:gd name="T22" fmla="*/ 159 w 472"/>
                <a:gd name="T23" fmla="*/ 409 h 477"/>
                <a:gd name="T24" fmla="*/ 138 w 472"/>
                <a:gd name="T25" fmla="*/ 394 h 477"/>
                <a:gd name="T26" fmla="*/ 118 w 472"/>
                <a:gd name="T27" fmla="*/ 378 h 477"/>
                <a:gd name="T28" fmla="*/ 98 w 472"/>
                <a:gd name="T29" fmla="*/ 359 h 477"/>
                <a:gd name="T30" fmla="*/ 82 w 472"/>
                <a:gd name="T31" fmla="*/ 339 h 477"/>
                <a:gd name="T32" fmla="*/ 67 w 472"/>
                <a:gd name="T33" fmla="*/ 317 h 477"/>
                <a:gd name="T34" fmla="*/ 54 w 472"/>
                <a:gd name="T35" fmla="*/ 294 h 477"/>
                <a:gd name="T36" fmla="*/ 44 w 472"/>
                <a:gd name="T37" fmla="*/ 269 h 477"/>
                <a:gd name="T38" fmla="*/ 36 w 472"/>
                <a:gd name="T39" fmla="*/ 244 h 477"/>
                <a:gd name="T40" fmla="*/ 31 w 472"/>
                <a:gd name="T41" fmla="*/ 217 h 477"/>
                <a:gd name="T42" fmla="*/ 27 w 472"/>
                <a:gd name="T43" fmla="*/ 189 h 477"/>
                <a:gd name="T44" fmla="*/ 28 w 472"/>
                <a:gd name="T45" fmla="*/ 155 h 477"/>
                <a:gd name="T46" fmla="*/ 34 w 472"/>
                <a:gd name="T47" fmla="*/ 114 h 477"/>
                <a:gd name="T48" fmla="*/ 46 w 472"/>
                <a:gd name="T49" fmla="*/ 76 h 477"/>
                <a:gd name="T50" fmla="*/ 63 w 472"/>
                <a:gd name="T51" fmla="*/ 39 h 477"/>
                <a:gd name="T52" fmla="*/ 76 w 472"/>
                <a:gd name="T53" fmla="*/ 17 h 477"/>
                <a:gd name="T54" fmla="*/ 75 w 472"/>
                <a:gd name="T55" fmla="*/ 6 h 477"/>
                <a:gd name="T56" fmla="*/ 65 w 472"/>
                <a:gd name="T57" fmla="*/ 0 h 477"/>
                <a:gd name="T58" fmla="*/ 55 w 472"/>
                <a:gd name="T59" fmla="*/ 2 h 477"/>
                <a:gd name="T60" fmla="*/ 39 w 472"/>
                <a:gd name="T61" fmla="*/ 26 h 477"/>
                <a:gd name="T62" fmla="*/ 20 w 472"/>
                <a:gd name="T63" fmla="*/ 65 h 477"/>
                <a:gd name="T64" fmla="*/ 7 w 472"/>
                <a:gd name="T65" fmla="*/ 108 h 477"/>
                <a:gd name="T66" fmla="*/ 1 w 472"/>
                <a:gd name="T67" fmla="*/ 152 h 477"/>
                <a:gd name="T68" fmla="*/ 0 w 472"/>
                <a:gd name="T69" fmla="*/ 190 h 477"/>
                <a:gd name="T70" fmla="*/ 3 w 472"/>
                <a:gd name="T71" fmla="*/ 220 h 477"/>
                <a:gd name="T72" fmla="*/ 8 w 472"/>
                <a:gd name="T73" fmla="*/ 249 h 477"/>
                <a:gd name="T74" fmla="*/ 17 w 472"/>
                <a:gd name="T75" fmla="*/ 277 h 477"/>
                <a:gd name="T76" fmla="*/ 28 w 472"/>
                <a:gd name="T77" fmla="*/ 304 h 477"/>
                <a:gd name="T78" fmla="*/ 42 w 472"/>
                <a:gd name="T79" fmla="*/ 330 h 477"/>
                <a:gd name="T80" fmla="*/ 59 w 472"/>
                <a:gd name="T81" fmla="*/ 354 h 477"/>
                <a:gd name="T82" fmla="*/ 78 w 472"/>
                <a:gd name="T83" fmla="*/ 378 h 477"/>
                <a:gd name="T84" fmla="*/ 99 w 472"/>
                <a:gd name="T85" fmla="*/ 398 h 477"/>
                <a:gd name="T86" fmla="*/ 122 w 472"/>
                <a:gd name="T87" fmla="*/ 418 h 477"/>
                <a:gd name="T88" fmla="*/ 147 w 472"/>
                <a:gd name="T89" fmla="*/ 434 h 477"/>
                <a:gd name="T90" fmla="*/ 172 w 472"/>
                <a:gd name="T91" fmla="*/ 448 h 477"/>
                <a:gd name="T92" fmla="*/ 199 w 472"/>
                <a:gd name="T93" fmla="*/ 459 h 477"/>
                <a:gd name="T94" fmla="*/ 227 w 472"/>
                <a:gd name="T95" fmla="*/ 468 h 477"/>
                <a:gd name="T96" fmla="*/ 256 w 472"/>
                <a:gd name="T97" fmla="*/ 473 h 477"/>
                <a:gd name="T98" fmla="*/ 286 w 472"/>
                <a:gd name="T99" fmla="*/ 477 h 477"/>
                <a:gd name="T100" fmla="*/ 324 w 472"/>
                <a:gd name="T101" fmla="*/ 476 h 477"/>
                <a:gd name="T102" fmla="*/ 366 w 472"/>
                <a:gd name="T103" fmla="*/ 470 h 477"/>
                <a:gd name="T104" fmla="*/ 407 w 472"/>
                <a:gd name="T105" fmla="*/ 457 h 477"/>
                <a:gd name="T106" fmla="*/ 447 w 472"/>
                <a:gd name="T107" fmla="*/ 439 h 477"/>
                <a:gd name="T108" fmla="*/ 469 w 472"/>
                <a:gd name="T109" fmla="*/ 424 h 477"/>
                <a:gd name="T110" fmla="*/ 472 w 472"/>
                <a:gd name="T111" fmla="*/ 41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2" h="477">
                  <a:moveTo>
                    <a:pt x="469" y="409"/>
                  </a:moveTo>
                  <a:lnTo>
                    <a:pt x="466" y="405"/>
                  </a:lnTo>
                  <a:lnTo>
                    <a:pt x="461" y="403"/>
                  </a:lnTo>
                  <a:lnTo>
                    <a:pt x="455" y="403"/>
                  </a:lnTo>
                  <a:lnTo>
                    <a:pt x="450" y="405"/>
                  </a:lnTo>
                  <a:lnTo>
                    <a:pt x="433" y="415"/>
                  </a:lnTo>
                  <a:lnTo>
                    <a:pt x="416" y="424"/>
                  </a:lnTo>
                  <a:lnTo>
                    <a:pt x="398" y="432"/>
                  </a:lnTo>
                  <a:lnTo>
                    <a:pt x="379" y="438"/>
                  </a:lnTo>
                  <a:lnTo>
                    <a:pt x="360" y="442"/>
                  </a:lnTo>
                  <a:lnTo>
                    <a:pt x="341" y="447"/>
                  </a:lnTo>
                  <a:lnTo>
                    <a:pt x="321" y="449"/>
                  </a:lnTo>
                  <a:lnTo>
                    <a:pt x="301" y="449"/>
                  </a:lnTo>
                  <a:lnTo>
                    <a:pt x="287" y="449"/>
                  </a:lnTo>
                  <a:lnTo>
                    <a:pt x="273" y="448"/>
                  </a:lnTo>
                  <a:lnTo>
                    <a:pt x="259" y="445"/>
                  </a:lnTo>
                  <a:lnTo>
                    <a:pt x="246" y="443"/>
                  </a:lnTo>
                  <a:lnTo>
                    <a:pt x="232" y="440"/>
                  </a:lnTo>
                  <a:lnTo>
                    <a:pt x="219" y="437"/>
                  </a:lnTo>
                  <a:lnTo>
                    <a:pt x="207" y="433"/>
                  </a:lnTo>
                  <a:lnTo>
                    <a:pt x="195" y="427"/>
                  </a:lnTo>
                  <a:lnTo>
                    <a:pt x="183" y="422"/>
                  </a:lnTo>
                  <a:lnTo>
                    <a:pt x="171" y="415"/>
                  </a:lnTo>
                  <a:lnTo>
                    <a:pt x="159" y="409"/>
                  </a:lnTo>
                  <a:lnTo>
                    <a:pt x="149" y="403"/>
                  </a:lnTo>
                  <a:lnTo>
                    <a:pt x="138" y="394"/>
                  </a:lnTo>
                  <a:lnTo>
                    <a:pt x="127" y="386"/>
                  </a:lnTo>
                  <a:lnTo>
                    <a:pt x="118" y="378"/>
                  </a:lnTo>
                  <a:lnTo>
                    <a:pt x="108" y="368"/>
                  </a:lnTo>
                  <a:lnTo>
                    <a:pt x="98" y="359"/>
                  </a:lnTo>
                  <a:lnTo>
                    <a:pt x="90" y="349"/>
                  </a:lnTo>
                  <a:lnTo>
                    <a:pt x="82" y="339"/>
                  </a:lnTo>
                  <a:lnTo>
                    <a:pt x="75" y="328"/>
                  </a:lnTo>
                  <a:lnTo>
                    <a:pt x="67" y="317"/>
                  </a:lnTo>
                  <a:lnTo>
                    <a:pt x="61" y="306"/>
                  </a:lnTo>
                  <a:lnTo>
                    <a:pt x="54" y="294"/>
                  </a:lnTo>
                  <a:lnTo>
                    <a:pt x="49" y="281"/>
                  </a:lnTo>
                  <a:lnTo>
                    <a:pt x="44" y="269"/>
                  </a:lnTo>
                  <a:lnTo>
                    <a:pt x="39" y="257"/>
                  </a:lnTo>
                  <a:lnTo>
                    <a:pt x="36" y="244"/>
                  </a:lnTo>
                  <a:lnTo>
                    <a:pt x="33" y="230"/>
                  </a:lnTo>
                  <a:lnTo>
                    <a:pt x="31" y="217"/>
                  </a:lnTo>
                  <a:lnTo>
                    <a:pt x="28" y="203"/>
                  </a:lnTo>
                  <a:lnTo>
                    <a:pt x="27" y="189"/>
                  </a:lnTo>
                  <a:lnTo>
                    <a:pt x="27" y="175"/>
                  </a:lnTo>
                  <a:lnTo>
                    <a:pt x="28" y="155"/>
                  </a:lnTo>
                  <a:lnTo>
                    <a:pt x="31" y="134"/>
                  </a:lnTo>
                  <a:lnTo>
                    <a:pt x="34" y="114"/>
                  </a:lnTo>
                  <a:lnTo>
                    <a:pt x="39" y="94"/>
                  </a:lnTo>
                  <a:lnTo>
                    <a:pt x="46" y="76"/>
                  </a:lnTo>
                  <a:lnTo>
                    <a:pt x="54" y="57"/>
                  </a:lnTo>
                  <a:lnTo>
                    <a:pt x="63" y="39"/>
                  </a:lnTo>
                  <a:lnTo>
                    <a:pt x="74" y="21"/>
                  </a:lnTo>
                  <a:lnTo>
                    <a:pt x="76" y="17"/>
                  </a:lnTo>
                  <a:lnTo>
                    <a:pt x="76" y="12"/>
                  </a:lnTo>
                  <a:lnTo>
                    <a:pt x="75" y="6"/>
                  </a:lnTo>
                  <a:lnTo>
                    <a:pt x="70" y="2"/>
                  </a:lnTo>
                  <a:lnTo>
                    <a:pt x="65" y="0"/>
                  </a:lnTo>
                  <a:lnTo>
                    <a:pt x="60" y="0"/>
                  </a:lnTo>
                  <a:lnTo>
                    <a:pt x="55" y="2"/>
                  </a:lnTo>
                  <a:lnTo>
                    <a:pt x="51" y="6"/>
                  </a:lnTo>
                  <a:lnTo>
                    <a:pt x="39" y="26"/>
                  </a:lnTo>
                  <a:lnTo>
                    <a:pt x="28" y="45"/>
                  </a:lnTo>
                  <a:lnTo>
                    <a:pt x="20" y="65"/>
                  </a:lnTo>
                  <a:lnTo>
                    <a:pt x="12" y="87"/>
                  </a:lnTo>
                  <a:lnTo>
                    <a:pt x="7" y="108"/>
                  </a:lnTo>
                  <a:lnTo>
                    <a:pt x="3" y="130"/>
                  </a:lnTo>
                  <a:lnTo>
                    <a:pt x="1" y="152"/>
                  </a:lnTo>
                  <a:lnTo>
                    <a:pt x="0" y="175"/>
                  </a:lnTo>
                  <a:lnTo>
                    <a:pt x="0" y="190"/>
                  </a:lnTo>
                  <a:lnTo>
                    <a:pt x="1" y="205"/>
                  </a:lnTo>
                  <a:lnTo>
                    <a:pt x="3" y="220"/>
                  </a:lnTo>
                  <a:lnTo>
                    <a:pt x="5" y="234"/>
                  </a:lnTo>
                  <a:lnTo>
                    <a:pt x="8" y="249"/>
                  </a:lnTo>
                  <a:lnTo>
                    <a:pt x="12" y="263"/>
                  </a:lnTo>
                  <a:lnTo>
                    <a:pt x="17" y="277"/>
                  </a:lnTo>
                  <a:lnTo>
                    <a:pt x="22" y="291"/>
                  </a:lnTo>
                  <a:lnTo>
                    <a:pt x="28" y="304"/>
                  </a:lnTo>
                  <a:lnTo>
                    <a:pt x="35" y="317"/>
                  </a:lnTo>
                  <a:lnTo>
                    <a:pt x="42" y="330"/>
                  </a:lnTo>
                  <a:lnTo>
                    <a:pt x="50" y="342"/>
                  </a:lnTo>
                  <a:lnTo>
                    <a:pt x="59" y="354"/>
                  </a:lnTo>
                  <a:lnTo>
                    <a:pt x="68" y="366"/>
                  </a:lnTo>
                  <a:lnTo>
                    <a:pt x="78" y="378"/>
                  </a:lnTo>
                  <a:lnTo>
                    <a:pt x="88" y="389"/>
                  </a:lnTo>
                  <a:lnTo>
                    <a:pt x="99" y="398"/>
                  </a:lnTo>
                  <a:lnTo>
                    <a:pt x="110" y="409"/>
                  </a:lnTo>
                  <a:lnTo>
                    <a:pt x="122" y="418"/>
                  </a:lnTo>
                  <a:lnTo>
                    <a:pt x="134" y="426"/>
                  </a:lnTo>
                  <a:lnTo>
                    <a:pt x="147" y="434"/>
                  </a:lnTo>
                  <a:lnTo>
                    <a:pt x="159" y="441"/>
                  </a:lnTo>
                  <a:lnTo>
                    <a:pt x="172" y="448"/>
                  </a:lnTo>
                  <a:lnTo>
                    <a:pt x="186" y="454"/>
                  </a:lnTo>
                  <a:lnTo>
                    <a:pt x="199" y="459"/>
                  </a:lnTo>
                  <a:lnTo>
                    <a:pt x="213" y="464"/>
                  </a:lnTo>
                  <a:lnTo>
                    <a:pt x="227" y="468"/>
                  </a:lnTo>
                  <a:lnTo>
                    <a:pt x="242" y="471"/>
                  </a:lnTo>
                  <a:lnTo>
                    <a:pt x="256" y="473"/>
                  </a:lnTo>
                  <a:lnTo>
                    <a:pt x="271" y="476"/>
                  </a:lnTo>
                  <a:lnTo>
                    <a:pt x="286" y="477"/>
                  </a:lnTo>
                  <a:lnTo>
                    <a:pt x="301" y="477"/>
                  </a:lnTo>
                  <a:lnTo>
                    <a:pt x="324" y="476"/>
                  </a:lnTo>
                  <a:lnTo>
                    <a:pt x="345" y="473"/>
                  </a:lnTo>
                  <a:lnTo>
                    <a:pt x="366" y="470"/>
                  </a:lnTo>
                  <a:lnTo>
                    <a:pt x="387" y="465"/>
                  </a:lnTo>
                  <a:lnTo>
                    <a:pt x="407" y="457"/>
                  </a:lnTo>
                  <a:lnTo>
                    <a:pt x="428" y="449"/>
                  </a:lnTo>
                  <a:lnTo>
                    <a:pt x="447" y="439"/>
                  </a:lnTo>
                  <a:lnTo>
                    <a:pt x="465" y="428"/>
                  </a:lnTo>
                  <a:lnTo>
                    <a:pt x="469" y="424"/>
                  </a:lnTo>
                  <a:lnTo>
                    <a:pt x="472" y="420"/>
                  </a:lnTo>
                  <a:lnTo>
                    <a:pt x="472" y="414"/>
                  </a:lnTo>
                  <a:lnTo>
                    <a:pt x="469" y="4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18" name="Freeform 254">
              <a:extLst>
                <a:ext uri="{FF2B5EF4-FFF2-40B4-BE49-F238E27FC236}">
                  <a16:creationId xmlns:a16="http://schemas.microsoft.com/office/drawing/2014/main" id="{F8A46ADA-F329-4982-8957-E105CAA1FC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4176" y="2092326"/>
              <a:ext cx="15875" cy="14288"/>
            </a:xfrm>
            <a:custGeom>
              <a:avLst/>
              <a:gdLst>
                <a:gd name="T0" fmla="*/ 25 w 29"/>
                <a:gd name="T1" fmla="*/ 4 h 28"/>
                <a:gd name="T2" fmla="*/ 19 w 29"/>
                <a:gd name="T3" fmla="*/ 1 h 28"/>
                <a:gd name="T4" fmla="*/ 14 w 29"/>
                <a:gd name="T5" fmla="*/ 0 h 28"/>
                <a:gd name="T6" fmla="*/ 10 w 29"/>
                <a:gd name="T7" fmla="*/ 1 h 28"/>
                <a:gd name="T8" fmla="*/ 4 w 29"/>
                <a:gd name="T9" fmla="*/ 4 h 28"/>
                <a:gd name="T10" fmla="*/ 4 w 29"/>
                <a:gd name="T11" fmla="*/ 4 h 28"/>
                <a:gd name="T12" fmla="*/ 1 w 29"/>
                <a:gd name="T13" fmla="*/ 8 h 28"/>
                <a:gd name="T14" fmla="*/ 0 w 29"/>
                <a:gd name="T15" fmla="*/ 14 h 28"/>
                <a:gd name="T16" fmla="*/ 1 w 29"/>
                <a:gd name="T17" fmla="*/ 19 h 28"/>
                <a:gd name="T18" fmla="*/ 4 w 29"/>
                <a:gd name="T19" fmla="*/ 23 h 28"/>
                <a:gd name="T20" fmla="*/ 9 w 29"/>
                <a:gd name="T21" fmla="*/ 27 h 28"/>
                <a:gd name="T22" fmla="*/ 14 w 29"/>
                <a:gd name="T23" fmla="*/ 28 h 28"/>
                <a:gd name="T24" fmla="*/ 19 w 29"/>
                <a:gd name="T25" fmla="*/ 27 h 28"/>
                <a:gd name="T26" fmla="*/ 24 w 29"/>
                <a:gd name="T27" fmla="*/ 23 h 28"/>
                <a:gd name="T28" fmla="*/ 25 w 29"/>
                <a:gd name="T29" fmla="*/ 23 h 28"/>
                <a:gd name="T30" fmla="*/ 28 w 29"/>
                <a:gd name="T31" fmla="*/ 19 h 28"/>
                <a:gd name="T32" fmla="*/ 29 w 29"/>
                <a:gd name="T33" fmla="*/ 14 h 28"/>
                <a:gd name="T34" fmla="*/ 28 w 29"/>
                <a:gd name="T35" fmla="*/ 8 h 28"/>
                <a:gd name="T36" fmla="*/ 25 w 29"/>
                <a:gd name="T37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" h="28">
                  <a:moveTo>
                    <a:pt x="25" y="4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3"/>
                  </a:lnTo>
                  <a:lnTo>
                    <a:pt x="9" y="27"/>
                  </a:lnTo>
                  <a:lnTo>
                    <a:pt x="14" y="28"/>
                  </a:lnTo>
                  <a:lnTo>
                    <a:pt x="19" y="27"/>
                  </a:lnTo>
                  <a:lnTo>
                    <a:pt x="24" y="23"/>
                  </a:lnTo>
                  <a:lnTo>
                    <a:pt x="25" y="23"/>
                  </a:lnTo>
                  <a:lnTo>
                    <a:pt x="28" y="19"/>
                  </a:lnTo>
                  <a:lnTo>
                    <a:pt x="29" y="14"/>
                  </a:lnTo>
                  <a:lnTo>
                    <a:pt x="28" y="8"/>
                  </a:lnTo>
                  <a:lnTo>
                    <a:pt x="2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19" name="Freeform 255">
              <a:extLst>
                <a:ext uri="{FF2B5EF4-FFF2-40B4-BE49-F238E27FC236}">
                  <a16:creationId xmlns:a16="http://schemas.microsoft.com/office/drawing/2014/main" id="{F6C7ED3E-329E-48C6-BFE3-B05CA7B6EF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52089" y="1776413"/>
              <a:ext cx="263525" cy="303213"/>
            </a:xfrm>
            <a:custGeom>
              <a:avLst/>
              <a:gdLst>
                <a:gd name="T0" fmla="*/ 458 w 498"/>
                <a:gd name="T1" fmla="*/ 230 h 574"/>
                <a:gd name="T2" fmla="*/ 496 w 498"/>
                <a:gd name="T3" fmla="*/ 190 h 574"/>
                <a:gd name="T4" fmla="*/ 496 w 498"/>
                <a:gd name="T5" fmla="*/ 158 h 574"/>
                <a:gd name="T6" fmla="*/ 431 w 498"/>
                <a:gd name="T7" fmla="*/ 89 h 574"/>
                <a:gd name="T8" fmla="*/ 398 w 498"/>
                <a:gd name="T9" fmla="*/ 83 h 574"/>
                <a:gd name="T10" fmla="*/ 353 w 498"/>
                <a:gd name="T11" fmla="*/ 118 h 574"/>
                <a:gd name="T12" fmla="*/ 353 w 498"/>
                <a:gd name="T13" fmla="*/ 137 h 574"/>
                <a:gd name="T14" fmla="*/ 317 w 498"/>
                <a:gd name="T15" fmla="*/ 144 h 574"/>
                <a:gd name="T16" fmla="*/ 258 w 498"/>
                <a:gd name="T17" fmla="*/ 119 h 574"/>
                <a:gd name="T18" fmla="*/ 257 w 498"/>
                <a:gd name="T19" fmla="*/ 88 h 574"/>
                <a:gd name="T20" fmla="*/ 271 w 498"/>
                <a:gd name="T21" fmla="*/ 74 h 574"/>
                <a:gd name="T22" fmla="*/ 262 w 498"/>
                <a:gd name="T23" fmla="*/ 1 h 574"/>
                <a:gd name="T24" fmla="*/ 78 w 498"/>
                <a:gd name="T25" fmla="*/ 3 h 574"/>
                <a:gd name="T26" fmla="*/ 74 w 498"/>
                <a:gd name="T27" fmla="*/ 80 h 574"/>
                <a:gd name="T28" fmla="*/ 118 w 498"/>
                <a:gd name="T29" fmla="*/ 88 h 574"/>
                <a:gd name="T30" fmla="*/ 74 w 498"/>
                <a:gd name="T31" fmla="*/ 123 h 574"/>
                <a:gd name="T32" fmla="*/ 20 w 498"/>
                <a:gd name="T33" fmla="*/ 149 h 574"/>
                <a:gd name="T34" fmla="*/ 0 w 498"/>
                <a:gd name="T35" fmla="*/ 171 h 574"/>
                <a:gd name="T36" fmla="*/ 16 w 498"/>
                <a:gd name="T37" fmla="*/ 182 h 574"/>
                <a:gd name="T38" fmla="*/ 74 w 498"/>
                <a:gd name="T39" fmla="*/ 152 h 574"/>
                <a:gd name="T40" fmla="*/ 152 w 498"/>
                <a:gd name="T41" fmla="*/ 135 h 574"/>
                <a:gd name="T42" fmla="*/ 214 w 498"/>
                <a:gd name="T43" fmla="*/ 138 h 574"/>
                <a:gd name="T44" fmla="*/ 266 w 498"/>
                <a:gd name="T45" fmla="*/ 151 h 574"/>
                <a:gd name="T46" fmla="*/ 314 w 498"/>
                <a:gd name="T47" fmla="*/ 175 h 574"/>
                <a:gd name="T48" fmla="*/ 357 w 498"/>
                <a:gd name="T49" fmla="*/ 206 h 574"/>
                <a:gd name="T50" fmla="*/ 392 w 498"/>
                <a:gd name="T51" fmla="*/ 245 h 574"/>
                <a:gd name="T52" fmla="*/ 419 w 498"/>
                <a:gd name="T53" fmla="*/ 290 h 574"/>
                <a:gd name="T54" fmla="*/ 437 w 498"/>
                <a:gd name="T55" fmla="*/ 340 h 574"/>
                <a:gd name="T56" fmla="*/ 446 w 498"/>
                <a:gd name="T57" fmla="*/ 395 h 574"/>
                <a:gd name="T58" fmla="*/ 440 w 498"/>
                <a:gd name="T59" fmla="*/ 466 h 574"/>
                <a:gd name="T60" fmla="*/ 414 w 498"/>
                <a:gd name="T61" fmla="*/ 537 h 574"/>
                <a:gd name="T62" fmla="*/ 406 w 498"/>
                <a:gd name="T63" fmla="*/ 569 h 574"/>
                <a:gd name="T64" fmla="*/ 420 w 498"/>
                <a:gd name="T65" fmla="*/ 574 h 574"/>
                <a:gd name="T66" fmla="*/ 439 w 498"/>
                <a:gd name="T67" fmla="*/ 550 h 574"/>
                <a:gd name="T68" fmla="*/ 467 w 498"/>
                <a:gd name="T69" fmla="*/ 471 h 574"/>
                <a:gd name="T70" fmla="*/ 473 w 498"/>
                <a:gd name="T71" fmla="*/ 385 h 574"/>
                <a:gd name="T72" fmla="*/ 452 w 498"/>
                <a:gd name="T73" fmla="*/ 297 h 574"/>
                <a:gd name="T74" fmla="*/ 437 w 498"/>
                <a:gd name="T75" fmla="*/ 221 h 574"/>
                <a:gd name="T76" fmla="*/ 172 w 498"/>
                <a:gd name="T77" fmla="*/ 107 h 574"/>
                <a:gd name="T78" fmla="*/ 199 w 498"/>
                <a:gd name="T79" fmla="*/ 88 h 574"/>
                <a:gd name="T80" fmla="*/ 101 w 498"/>
                <a:gd name="T81" fmla="*/ 27 h 574"/>
                <a:gd name="T82" fmla="*/ 404 w 498"/>
                <a:gd name="T83" fmla="*/ 215 h 574"/>
                <a:gd name="T84" fmla="*/ 366 w 498"/>
                <a:gd name="T85" fmla="*/ 178 h 574"/>
                <a:gd name="T86" fmla="*/ 390 w 498"/>
                <a:gd name="T87" fmla="*/ 134 h 574"/>
                <a:gd name="T88" fmla="*/ 396 w 498"/>
                <a:gd name="T89" fmla="*/ 114 h 574"/>
                <a:gd name="T90" fmla="*/ 407 w 498"/>
                <a:gd name="T91" fmla="*/ 110 h 574"/>
                <a:gd name="T92" fmla="*/ 417 w 498"/>
                <a:gd name="T93" fmla="*/ 115 h 574"/>
                <a:gd name="T94" fmla="*/ 470 w 498"/>
                <a:gd name="T95" fmla="*/ 172 h 574"/>
                <a:gd name="T96" fmla="*/ 468 w 498"/>
                <a:gd name="T97" fmla="*/ 182 h 574"/>
                <a:gd name="T98" fmla="*/ 447 w 498"/>
                <a:gd name="T99" fmla="*/ 191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98" h="574">
                  <a:moveTo>
                    <a:pt x="443" y="228"/>
                  </a:moveTo>
                  <a:lnTo>
                    <a:pt x="448" y="230"/>
                  </a:lnTo>
                  <a:lnTo>
                    <a:pt x="453" y="231"/>
                  </a:lnTo>
                  <a:lnTo>
                    <a:pt x="458" y="230"/>
                  </a:lnTo>
                  <a:lnTo>
                    <a:pt x="463" y="228"/>
                  </a:lnTo>
                  <a:lnTo>
                    <a:pt x="486" y="204"/>
                  </a:lnTo>
                  <a:lnTo>
                    <a:pt x="492" y="197"/>
                  </a:lnTo>
                  <a:lnTo>
                    <a:pt x="496" y="190"/>
                  </a:lnTo>
                  <a:lnTo>
                    <a:pt x="498" y="182"/>
                  </a:lnTo>
                  <a:lnTo>
                    <a:pt x="498" y="174"/>
                  </a:lnTo>
                  <a:lnTo>
                    <a:pt x="498" y="166"/>
                  </a:lnTo>
                  <a:lnTo>
                    <a:pt x="496" y="158"/>
                  </a:lnTo>
                  <a:lnTo>
                    <a:pt x="492" y="151"/>
                  </a:lnTo>
                  <a:lnTo>
                    <a:pt x="486" y="144"/>
                  </a:lnTo>
                  <a:lnTo>
                    <a:pt x="437" y="94"/>
                  </a:lnTo>
                  <a:lnTo>
                    <a:pt x="431" y="89"/>
                  </a:lnTo>
                  <a:lnTo>
                    <a:pt x="423" y="86"/>
                  </a:lnTo>
                  <a:lnTo>
                    <a:pt x="416" y="83"/>
                  </a:lnTo>
                  <a:lnTo>
                    <a:pt x="407" y="83"/>
                  </a:lnTo>
                  <a:lnTo>
                    <a:pt x="398" y="83"/>
                  </a:lnTo>
                  <a:lnTo>
                    <a:pt x="391" y="86"/>
                  </a:lnTo>
                  <a:lnTo>
                    <a:pt x="383" y="89"/>
                  </a:lnTo>
                  <a:lnTo>
                    <a:pt x="377" y="94"/>
                  </a:lnTo>
                  <a:lnTo>
                    <a:pt x="353" y="118"/>
                  </a:lnTo>
                  <a:lnTo>
                    <a:pt x="351" y="122"/>
                  </a:lnTo>
                  <a:lnTo>
                    <a:pt x="350" y="128"/>
                  </a:lnTo>
                  <a:lnTo>
                    <a:pt x="351" y="133"/>
                  </a:lnTo>
                  <a:lnTo>
                    <a:pt x="353" y="137"/>
                  </a:lnTo>
                  <a:lnTo>
                    <a:pt x="361" y="144"/>
                  </a:lnTo>
                  <a:lnTo>
                    <a:pt x="344" y="161"/>
                  </a:lnTo>
                  <a:lnTo>
                    <a:pt x="331" y="151"/>
                  </a:lnTo>
                  <a:lnTo>
                    <a:pt x="317" y="144"/>
                  </a:lnTo>
                  <a:lnTo>
                    <a:pt x="302" y="136"/>
                  </a:lnTo>
                  <a:lnTo>
                    <a:pt x="288" y="130"/>
                  </a:lnTo>
                  <a:lnTo>
                    <a:pt x="273" y="124"/>
                  </a:lnTo>
                  <a:lnTo>
                    <a:pt x="258" y="119"/>
                  </a:lnTo>
                  <a:lnTo>
                    <a:pt x="242" y="115"/>
                  </a:lnTo>
                  <a:lnTo>
                    <a:pt x="227" y="112"/>
                  </a:lnTo>
                  <a:lnTo>
                    <a:pt x="227" y="88"/>
                  </a:lnTo>
                  <a:lnTo>
                    <a:pt x="257" y="88"/>
                  </a:lnTo>
                  <a:lnTo>
                    <a:pt x="262" y="87"/>
                  </a:lnTo>
                  <a:lnTo>
                    <a:pt x="266" y="85"/>
                  </a:lnTo>
                  <a:lnTo>
                    <a:pt x="270" y="80"/>
                  </a:lnTo>
                  <a:lnTo>
                    <a:pt x="271" y="74"/>
                  </a:lnTo>
                  <a:lnTo>
                    <a:pt x="271" y="14"/>
                  </a:lnTo>
                  <a:lnTo>
                    <a:pt x="270" y="7"/>
                  </a:lnTo>
                  <a:lnTo>
                    <a:pt x="266" y="3"/>
                  </a:lnTo>
                  <a:lnTo>
                    <a:pt x="262" y="1"/>
                  </a:lnTo>
                  <a:lnTo>
                    <a:pt x="257" y="0"/>
                  </a:lnTo>
                  <a:lnTo>
                    <a:pt x="87" y="0"/>
                  </a:lnTo>
                  <a:lnTo>
                    <a:pt x="82" y="1"/>
                  </a:lnTo>
                  <a:lnTo>
                    <a:pt x="78" y="3"/>
                  </a:lnTo>
                  <a:lnTo>
                    <a:pt x="74" y="7"/>
                  </a:lnTo>
                  <a:lnTo>
                    <a:pt x="73" y="14"/>
                  </a:lnTo>
                  <a:lnTo>
                    <a:pt x="73" y="74"/>
                  </a:lnTo>
                  <a:lnTo>
                    <a:pt x="74" y="80"/>
                  </a:lnTo>
                  <a:lnTo>
                    <a:pt x="78" y="85"/>
                  </a:lnTo>
                  <a:lnTo>
                    <a:pt x="82" y="87"/>
                  </a:lnTo>
                  <a:lnTo>
                    <a:pt x="87" y="88"/>
                  </a:lnTo>
                  <a:lnTo>
                    <a:pt x="118" y="88"/>
                  </a:lnTo>
                  <a:lnTo>
                    <a:pt x="118" y="112"/>
                  </a:lnTo>
                  <a:lnTo>
                    <a:pt x="103" y="115"/>
                  </a:lnTo>
                  <a:lnTo>
                    <a:pt x="88" y="119"/>
                  </a:lnTo>
                  <a:lnTo>
                    <a:pt x="74" y="123"/>
                  </a:lnTo>
                  <a:lnTo>
                    <a:pt x="60" y="129"/>
                  </a:lnTo>
                  <a:lnTo>
                    <a:pt x="46" y="134"/>
                  </a:lnTo>
                  <a:lnTo>
                    <a:pt x="33" y="142"/>
                  </a:lnTo>
                  <a:lnTo>
                    <a:pt x="20" y="149"/>
                  </a:lnTo>
                  <a:lnTo>
                    <a:pt x="7" y="157"/>
                  </a:lnTo>
                  <a:lnTo>
                    <a:pt x="2" y="161"/>
                  </a:lnTo>
                  <a:lnTo>
                    <a:pt x="0" y="165"/>
                  </a:lnTo>
                  <a:lnTo>
                    <a:pt x="0" y="171"/>
                  </a:lnTo>
                  <a:lnTo>
                    <a:pt x="2" y="176"/>
                  </a:lnTo>
                  <a:lnTo>
                    <a:pt x="7" y="180"/>
                  </a:lnTo>
                  <a:lnTo>
                    <a:pt x="11" y="182"/>
                  </a:lnTo>
                  <a:lnTo>
                    <a:pt x="16" y="182"/>
                  </a:lnTo>
                  <a:lnTo>
                    <a:pt x="22" y="180"/>
                  </a:lnTo>
                  <a:lnTo>
                    <a:pt x="39" y="170"/>
                  </a:lnTo>
                  <a:lnTo>
                    <a:pt x="56" y="161"/>
                  </a:lnTo>
                  <a:lnTo>
                    <a:pt x="74" y="152"/>
                  </a:lnTo>
                  <a:lnTo>
                    <a:pt x="94" y="146"/>
                  </a:lnTo>
                  <a:lnTo>
                    <a:pt x="113" y="142"/>
                  </a:lnTo>
                  <a:lnTo>
                    <a:pt x="132" y="137"/>
                  </a:lnTo>
                  <a:lnTo>
                    <a:pt x="152" y="135"/>
                  </a:lnTo>
                  <a:lnTo>
                    <a:pt x="172" y="135"/>
                  </a:lnTo>
                  <a:lnTo>
                    <a:pt x="186" y="135"/>
                  </a:lnTo>
                  <a:lnTo>
                    <a:pt x="200" y="136"/>
                  </a:lnTo>
                  <a:lnTo>
                    <a:pt x="214" y="138"/>
                  </a:lnTo>
                  <a:lnTo>
                    <a:pt x="228" y="141"/>
                  </a:lnTo>
                  <a:lnTo>
                    <a:pt x="241" y="144"/>
                  </a:lnTo>
                  <a:lnTo>
                    <a:pt x="254" y="147"/>
                  </a:lnTo>
                  <a:lnTo>
                    <a:pt x="266" y="151"/>
                  </a:lnTo>
                  <a:lnTo>
                    <a:pt x="278" y="157"/>
                  </a:lnTo>
                  <a:lnTo>
                    <a:pt x="291" y="162"/>
                  </a:lnTo>
                  <a:lnTo>
                    <a:pt x="303" y="168"/>
                  </a:lnTo>
                  <a:lnTo>
                    <a:pt x="314" y="175"/>
                  </a:lnTo>
                  <a:lnTo>
                    <a:pt x="325" y="181"/>
                  </a:lnTo>
                  <a:lnTo>
                    <a:pt x="336" y="189"/>
                  </a:lnTo>
                  <a:lnTo>
                    <a:pt x="346" y="197"/>
                  </a:lnTo>
                  <a:lnTo>
                    <a:pt x="357" y="206"/>
                  </a:lnTo>
                  <a:lnTo>
                    <a:pt x="366" y="216"/>
                  </a:lnTo>
                  <a:lnTo>
                    <a:pt x="375" y="224"/>
                  </a:lnTo>
                  <a:lnTo>
                    <a:pt x="383" y="235"/>
                  </a:lnTo>
                  <a:lnTo>
                    <a:pt x="392" y="245"/>
                  </a:lnTo>
                  <a:lnTo>
                    <a:pt x="399" y="255"/>
                  </a:lnTo>
                  <a:lnTo>
                    <a:pt x="406" y="267"/>
                  </a:lnTo>
                  <a:lnTo>
                    <a:pt x="413" y="278"/>
                  </a:lnTo>
                  <a:lnTo>
                    <a:pt x="419" y="290"/>
                  </a:lnTo>
                  <a:lnTo>
                    <a:pt x="424" y="303"/>
                  </a:lnTo>
                  <a:lnTo>
                    <a:pt x="429" y="314"/>
                  </a:lnTo>
                  <a:lnTo>
                    <a:pt x="434" y="327"/>
                  </a:lnTo>
                  <a:lnTo>
                    <a:pt x="437" y="340"/>
                  </a:lnTo>
                  <a:lnTo>
                    <a:pt x="440" y="354"/>
                  </a:lnTo>
                  <a:lnTo>
                    <a:pt x="442" y="367"/>
                  </a:lnTo>
                  <a:lnTo>
                    <a:pt x="445" y="381"/>
                  </a:lnTo>
                  <a:lnTo>
                    <a:pt x="446" y="395"/>
                  </a:lnTo>
                  <a:lnTo>
                    <a:pt x="446" y="409"/>
                  </a:lnTo>
                  <a:lnTo>
                    <a:pt x="446" y="428"/>
                  </a:lnTo>
                  <a:lnTo>
                    <a:pt x="443" y="447"/>
                  </a:lnTo>
                  <a:lnTo>
                    <a:pt x="440" y="466"/>
                  </a:lnTo>
                  <a:lnTo>
                    <a:pt x="436" y="484"/>
                  </a:lnTo>
                  <a:lnTo>
                    <a:pt x="429" y="502"/>
                  </a:lnTo>
                  <a:lnTo>
                    <a:pt x="423" y="520"/>
                  </a:lnTo>
                  <a:lnTo>
                    <a:pt x="414" y="537"/>
                  </a:lnTo>
                  <a:lnTo>
                    <a:pt x="405" y="554"/>
                  </a:lnTo>
                  <a:lnTo>
                    <a:pt x="403" y="558"/>
                  </a:lnTo>
                  <a:lnTo>
                    <a:pt x="403" y="564"/>
                  </a:lnTo>
                  <a:lnTo>
                    <a:pt x="406" y="569"/>
                  </a:lnTo>
                  <a:lnTo>
                    <a:pt x="409" y="572"/>
                  </a:lnTo>
                  <a:lnTo>
                    <a:pt x="413" y="574"/>
                  </a:lnTo>
                  <a:lnTo>
                    <a:pt x="417" y="574"/>
                  </a:lnTo>
                  <a:lnTo>
                    <a:pt x="420" y="574"/>
                  </a:lnTo>
                  <a:lnTo>
                    <a:pt x="423" y="573"/>
                  </a:lnTo>
                  <a:lnTo>
                    <a:pt x="426" y="571"/>
                  </a:lnTo>
                  <a:lnTo>
                    <a:pt x="428" y="568"/>
                  </a:lnTo>
                  <a:lnTo>
                    <a:pt x="439" y="550"/>
                  </a:lnTo>
                  <a:lnTo>
                    <a:pt x="448" y="531"/>
                  </a:lnTo>
                  <a:lnTo>
                    <a:pt x="456" y="512"/>
                  </a:lnTo>
                  <a:lnTo>
                    <a:pt x="463" y="492"/>
                  </a:lnTo>
                  <a:lnTo>
                    <a:pt x="467" y="471"/>
                  </a:lnTo>
                  <a:lnTo>
                    <a:pt x="471" y="451"/>
                  </a:lnTo>
                  <a:lnTo>
                    <a:pt x="473" y="430"/>
                  </a:lnTo>
                  <a:lnTo>
                    <a:pt x="473" y="409"/>
                  </a:lnTo>
                  <a:lnTo>
                    <a:pt x="473" y="385"/>
                  </a:lnTo>
                  <a:lnTo>
                    <a:pt x="470" y="363"/>
                  </a:lnTo>
                  <a:lnTo>
                    <a:pt x="466" y="340"/>
                  </a:lnTo>
                  <a:lnTo>
                    <a:pt x="461" y="319"/>
                  </a:lnTo>
                  <a:lnTo>
                    <a:pt x="452" y="297"/>
                  </a:lnTo>
                  <a:lnTo>
                    <a:pt x="443" y="277"/>
                  </a:lnTo>
                  <a:lnTo>
                    <a:pt x="433" y="256"/>
                  </a:lnTo>
                  <a:lnTo>
                    <a:pt x="420" y="237"/>
                  </a:lnTo>
                  <a:lnTo>
                    <a:pt x="437" y="221"/>
                  </a:lnTo>
                  <a:lnTo>
                    <a:pt x="443" y="228"/>
                  </a:lnTo>
                  <a:close/>
                  <a:moveTo>
                    <a:pt x="199" y="108"/>
                  </a:moveTo>
                  <a:lnTo>
                    <a:pt x="186" y="107"/>
                  </a:lnTo>
                  <a:lnTo>
                    <a:pt x="172" y="107"/>
                  </a:lnTo>
                  <a:lnTo>
                    <a:pt x="159" y="107"/>
                  </a:lnTo>
                  <a:lnTo>
                    <a:pt x="146" y="108"/>
                  </a:lnTo>
                  <a:lnTo>
                    <a:pt x="146" y="88"/>
                  </a:lnTo>
                  <a:lnTo>
                    <a:pt x="199" y="88"/>
                  </a:lnTo>
                  <a:lnTo>
                    <a:pt x="199" y="108"/>
                  </a:lnTo>
                  <a:close/>
                  <a:moveTo>
                    <a:pt x="132" y="61"/>
                  </a:moveTo>
                  <a:lnTo>
                    <a:pt x="101" y="61"/>
                  </a:lnTo>
                  <a:lnTo>
                    <a:pt x="101" y="27"/>
                  </a:lnTo>
                  <a:lnTo>
                    <a:pt x="243" y="27"/>
                  </a:lnTo>
                  <a:lnTo>
                    <a:pt x="243" y="61"/>
                  </a:lnTo>
                  <a:lnTo>
                    <a:pt x="132" y="61"/>
                  </a:lnTo>
                  <a:close/>
                  <a:moveTo>
                    <a:pt x="404" y="215"/>
                  </a:moveTo>
                  <a:lnTo>
                    <a:pt x="394" y="205"/>
                  </a:lnTo>
                  <a:lnTo>
                    <a:pt x="386" y="195"/>
                  </a:lnTo>
                  <a:lnTo>
                    <a:pt x="376" y="187"/>
                  </a:lnTo>
                  <a:lnTo>
                    <a:pt x="366" y="178"/>
                  </a:lnTo>
                  <a:lnTo>
                    <a:pt x="380" y="163"/>
                  </a:lnTo>
                  <a:lnTo>
                    <a:pt x="418" y="201"/>
                  </a:lnTo>
                  <a:lnTo>
                    <a:pt x="404" y="215"/>
                  </a:lnTo>
                  <a:close/>
                  <a:moveTo>
                    <a:pt x="390" y="134"/>
                  </a:moveTo>
                  <a:lnTo>
                    <a:pt x="390" y="134"/>
                  </a:lnTo>
                  <a:lnTo>
                    <a:pt x="390" y="134"/>
                  </a:lnTo>
                  <a:lnTo>
                    <a:pt x="383" y="128"/>
                  </a:lnTo>
                  <a:lnTo>
                    <a:pt x="396" y="114"/>
                  </a:lnTo>
                  <a:lnTo>
                    <a:pt x="398" y="113"/>
                  </a:lnTo>
                  <a:lnTo>
                    <a:pt x="402" y="112"/>
                  </a:lnTo>
                  <a:lnTo>
                    <a:pt x="404" y="110"/>
                  </a:lnTo>
                  <a:lnTo>
                    <a:pt x="407" y="110"/>
                  </a:lnTo>
                  <a:lnTo>
                    <a:pt x="410" y="110"/>
                  </a:lnTo>
                  <a:lnTo>
                    <a:pt x="412" y="112"/>
                  </a:lnTo>
                  <a:lnTo>
                    <a:pt x="414" y="113"/>
                  </a:lnTo>
                  <a:lnTo>
                    <a:pt x="417" y="115"/>
                  </a:lnTo>
                  <a:lnTo>
                    <a:pt x="467" y="164"/>
                  </a:lnTo>
                  <a:lnTo>
                    <a:pt x="468" y="166"/>
                  </a:lnTo>
                  <a:lnTo>
                    <a:pt x="470" y="168"/>
                  </a:lnTo>
                  <a:lnTo>
                    <a:pt x="470" y="172"/>
                  </a:lnTo>
                  <a:lnTo>
                    <a:pt x="471" y="174"/>
                  </a:lnTo>
                  <a:lnTo>
                    <a:pt x="470" y="177"/>
                  </a:lnTo>
                  <a:lnTo>
                    <a:pt x="470" y="179"/>
                  </a:lnTo>
                  <a:lnTo>
                    <a:pt x="468" y="182"/>
                  </a:lnTo>
                  <a:lnTo>
                    <a:pt x="467" y="185"/>
                  </a:lnTo>
                  <a:lnTo>
                    <a:pt x="453" y="197"/>
                  </a:lnTo>
                  <a:lnTo>
                    <a:pt x="447" y="191"/>
                  </a:lnTo>
                  <a:lnTo>
                    <a:pt x="447" y="191"/>
                  </a:lnTo>
                  <a:lnTo>
                    <a:pt x="447" y="191"/>
                  </a:lnTo>
                  <a:lnTo>
                    <a:pt x="390" y="1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0" name="Freeform 256">
              <a:extLst>
                <a:ext uri="{FF2B5EF4-FFF2-40B4-BE49-F238E27FC236}">
                  <a16:creationId xmlns:a16="http://schemas.microsoft.com/office/drawing/2014/main" id="{F997C6FD-7A93-4022-A0DE-6E65B6202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226" y="1887538"/>
              <a:ext cx="14288" cy="31750"/>
            </a:xfrm>
            <a:custGeom>
              <a:avLst/>
              <a:gdLst>
                <a:gd name="T0" fmla="*/ 14 w 28"/>
                <a:gd name="T1" fmla="*/ 0 h 58"/>
                <a:gd name="T2" fmla="*/ 9 w 28"/>
                <a:gd name="T3" fmla="*/ 2 h 58"/>
                <a:gd name="T4" fmla="*/ 4 w 28"/>
                <a:gd name="T5" fmla="*/ 4 h 58"/>
                <a:gd name="T6" fmla="*/ 1 w 28"/>
                <a:gd name="T7" fmla="*/ 8 h 58"/>
                <a:gd name="T8" fmla="*/ 0 w 28"/>
                <a:gd name="T9" fmla="*/ 13 h 58"/>
                <a:gd name="T10" fmla="*/ 0 w 28"/>
                <a:gd name="T11" fmla="*/ 44 h 58"/>
                <a:gd name="T12" fmla="*/ 1 w 28"/>
                <a:gd name="T13" fmla="*/ 50 h 58"/>
                <a:gd name="T14" fmla="*/ 4 w 28"/>
                <a:gd name="T15" fmla="*/ 54 h 58"/>
                <a:gd name="T16" fmla="*/ 9 w 28"/>
                <a:gd name="T17" fmla="*/ 57 h 58"/>
                <a:gd name="T18" fmla="*/ 14 w 28"/>
                <a:gd name="T19" fmla="*/ 58 h 58"/>
                <a:gd name="T20" fmla="*/ 19 w 28"/>
                <a:gd name="T21" fmla="*/ 57 h 58"/>
                <a:gd name="T22" fmla="*/ 24 w 28"/>
                <a:gd name="T23" fmla="*/ 54 h 58"/>
                <a:gd name="T24" fmla="*/ 27 w 28"/>
                <a:gd name="T25" fmla="*/ 50 h 58"/>
                <a:gd name="T26" fmla="*/ 28 w 28"/>
                <a:gd name="T27" fmla="*/ 44 h 58"/>
                <a:gd name="T28" fmla="*/ 28 w 28"/>
                <a:gd name="T29" fmla="*/ 13 h 58"/>
                <a:gd name="T30" fmla="*/ 27 w 28"/>
                <a:gd name="T31" fmla="*/ 8 h 58"/>
                <a:gd name="T32" fmla="*/ 24 w 28"/>
                <a:gd name="T33" fmla="*/ 4 h 58"/>
                <a:gd name="T34" fmla="*/ 19 w 28"/>
                <a:gd name="T35" fmla="*/ 2 h 58"/>
                <a:gd name="T36" fmla="*/ 14 w 28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58">
                  <a:moveTo>
                    <a:pt x="14" y="0"/>
                  </a:moveTo>
                  <a:lnTo>
                    <a:pt x="9" y="2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3"/>
                  </a:lnTo>
                  <a:lnTo>
                    <a:pt x="0" y="44"/>
                  </a:lnTo>
                  <a:lnTo>
                    <a:pt x="1" y="50"/>
                  </a:lnTo>
                  <a:lnTo>
                    <a:pt x="4" y="54"/>
                  </a:lnTo>
                  <a:lnTo>
                    <a:pt x="9" y="57"/>
                  </a:lnTo>
                  <a:lnTo>
                    <a:pt x="14" y="58"/>
                  </a:lnTo>
                  <a:lnTo>
                    <a:pt x="19" y="57"/>
                  </a:lnTo>
                  <a:lnTo>
                    <a:pt x="24" y="54"/>
                  </a:lnTo>
                  <a:lnTo>
                    <a:pt x="27" y="50"/>
                  </a:lnTo>
                  <a:lnTo>
                    <a:pt x="28" y="44"/>
                  </a:lnTo>
                  <a:lnTo>
                    <a:pt x="28" y="13"/>
                  </a:lnTo>
                  <a:lnTo>
                    <a:pt x="27" y="8"/>
                  </a:lnTo>
                  <a:lnTo>
                    <a:pt x="24" y="4"/>
                  </a:lnTo>
                  <a:lnTo>
                    <a:pt x="19" y="2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1" name="Freeform 257">
              <a:extLst>
                <a:ext uri="{FF2B5EF4-FFF2-40B4-BE49-F238E27FC236}">
                  <a16:creationId xmlns:a16="http://schemas.microsoft.com/office/drawing/2014/main" id="{38091DA7-84AB-431E-802B-7DE9F095CE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4489" y="1916113"/>
              <a:ext cx="14288" cy="14288"/>
            </a:xfrm>
            <a:custGeom>
              <a:avLst/>
              <a:gdLst>
                <a:gd name="T0" fmla="*/ 23 w 28"/>
                <a:gd name="T1" fmla="*/ 4 h 28"/>
                <a:gd name="T2" fmla="*/ 19 w 28"/>
                <a:gd name="T3" fmla="*/ 1 h 28"/>
                <a:gd name="T4" fmla="*/ 14 w 28"/>
                <a:gd name="T5" fmla="*/ 0 h 28"/>
                <a:gd name="T6" fmla="*/ 8 w 28"/>
                <a:gd name="T7" fmla="*/ 1 h 28"/>
                <a:gd name="T8" fmla="*/ 4 w 28"/>
                <a:gd name="T9" fmla="*/ 4 h 28"/>
                <a:gd name="T10" fmla="*/ 1 w 28"/>
                <a:gd name="T11" fmla="*/ 9 h 28"/>
                <a:gd name="T12" fmla="*/ 0 w 28"/>
                <a:gd name="T13" fmla="*/ 14 h 28"/>
                <a:gd name="T14" fmla="*/ 1 w 28"/>
                <a:gd name="T15" fmla="*/ 19 h 28"/>
                <a:gd name="T16" fmla="*/ 4 w 28"/>
                <a:gd name="T17" fmla="*/ 25 h 28"/>
                <a:gd name="T18" fmla="*/ 8 w 28"/>
                <a:gd name="T19" fmla="*/ 27 h 28"/>
                <a:gd name="T20" fmla="*/ 14 w 28"/>
                <a:gd name="T21" fmla="*/ 28 h 28"/>
                <a:gd name="T22" fmla="*/ 19 w 28"/>
                <a:gd name="T23" fmla="*/ 27 h 28"/>
                <a:gd name="T24" fmla="*/ 23 w 28"/>
                <a:gd name="T25" fmla="*/ 25 h 28"/>
                <a:gd name="T26" fmla="*/ 27 w 28"/>
                <a:gd name="T27" fmla="*/ 19 h 28"/>
                <a:gd name="T28" fmla="*/ 28 w 28"/>
                <a:gd name="T29" fmla="*/ 14 h 28"/>
                <a:gd name="T30" fmla="*/ 27 w 28"/>
                <a:gd name="T31" fmla="*/ 9 h 28"/>
                <a:gd name="T32" fmla="*/ 23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3" y="4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5"/>
                  </a:lnTo>
                  <a:lnTo>
                    <a:pt x="8" y="27"/>
                  </a:lnTo>
                  <a:lnTo>
                    <a:pt x="14" y="28"/>
                  </a:lnTo>
                  <a:lnTo>
                    <a:pt x="19" y="27"/>
                  </a:lnTo>
                  <a:lnTo>
                    <a:pt x="23" y="25"/>
                  </a:lnTo>
                  <a:lnTo>
                    <a:pt x="27" y="19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2" name="Freeform 258">
              <a:extLst>
                <a:ext uri="{FF2B5EF4-FFF2-40B4-BE49-F238E27FC236}">
                  <a16:creationId xmlns:a16="http://schemas.microsoft.com/office/drawing/2014/main" id="{F3958F5B-A39D-4AF8-8FD4-F5D0A443B8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15601" y="1984376"/>
              <a:ext cx="31750" cy="15875"/>
            </a:xfrm>
            <a:custGeom>
              <a:avLst/>
              <a:gdLst>
                <a:gd name="T0" fmla="*/ 45 w 59"/>
                <a:gd name="T1" fmla="*/ 0 h 28"/>
                <a:gd name="T2" fmla="*/ 14 w 59"/>
                <a:gd name="T3" fmla="*/ 0 h 28"/>
                <a:gd name="T4" fmla="*/ 9 w 59"/>
                <a:gd name="T5" fmla="*/ 1 h 28"/>
                <a:gd name="T6" fmla="*/ 5 w 59"/>
                <a:gd name="T7" fmla="*/ 4 h 28"/>
                <a:gd name="T8" fmla="*/ 1 w 59"/>
                <a:gd name="T9" fmla="*/ 9 h 28"/>
                <a:gd name="T10" fmla="*/ 0 w 59"/>
                <a:gd name="T11" fmla="*/ 14 h 28"/>
                <a:gd name="T12" fmla="*/ 1 w 59"/>
                <a:gd name="T13" fmla="*/ 19 h 28"/>
                <a:gd name="T14" fmla="*/ 5 w 59"/>
                <a:gd name="T15" fmla="*/ 24 h 28"/>
                <a:gd name="T16" fmla="*/ 9 w 59"/>
                <a:gd name="T17" fmla="*/ 27 h 28"/>
                <a:gd name="T18" fmla="*/ 14 w 59"/>
                <a:gd name="T19" fmla="*/ 28 h 28"/>
                <a:gd name="T20" fmla="*/ 45 w 59"/>
                <a:gd name="T21" fmla="*/ 28 h 28"/>
                <a:gd name="T22" fmla="*/ 51 w 59"/>
                <a:gd name="T23" fmla="*/ 27 h 28"/>
                <a:gd name="T24" fmla="*/ 55 w 59"/>
                <a:gd name="T25" fmla="*/ 24 h 28"/>
                <a:gd name="T26" fmla="*/ 58 w 59"/>
                <a:gd name="T27" fmla="*/ 19 h 28"/>
                <a:gd name="T28" fmla="*/ 59 w 59"/>
                <a:gd name="T29" fmla="*/ 14 h 28"/>
                <a:gd name="T30" fmla="*/ 58 w 59"/>
                <a:gd name="T31" fmla="*/ 9 h 28"/>
                <a:gd name="T32" fmla="*/ 55 w 59"/>
                <a:gd name="T33" fmla="*/ 4 h 28"/>
                <a:gd name="T34" fmla="*/ 51 w 59"/>
                <a:gd name="T35" fmla="*/ 1 h 28"/>
                <a:gd name="T36" fmla="*/ 45 w 59"/>
                <a:gd name="T3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28">
                  <a:moveTo>
                    <a:pt x="45" y="0"/>
                  </a:moveTo>
                  <a:lnTo>
                    <a:pt x="14" y="0"/>
                  </a:lnTo>
                  <a:lnTo>
                    <a:pt x="9" y="1"/>
                  </a:lnTo>
                  <a:lnTo>
                    <a:pt x="5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5" y="24"/>
                  </a:lnTo>
                  <a:lnTo>
                    <a:pt x="9" y="27"/>
                  </a:lnTo>
                  <a:lnTo>
                    <a:pt x="14" y="28"/>
                  </a:lnTo>
                  <a:lnTo>
                    <a:pt x="45" y="28"/>
                  </a:lnTo>
                  <a:lnTo>
                    <a:pt x="51" y="27"/>
                  </a:lnTo>
                  <a:lnTo>
                    <a:pt x="55" y="24"/>
                  </a:lnTo>
                  <a:lnTo>
                    <a:pt x="58" y="19"/>
                  </a:lnTo>
                  <a:lnTo>
                    <a:pt x="59" y="14"/>
                  </a:lnTo>
                  <a:lnTo>
                    <a:pt x="58" y="9"/>
                  </a:lnTo>
                  <a:lnTo>
                    <a:pt x="55" y="4"/>
                  </a:lnTo>
                  <a:lnTo>
                    <a:pt x="51" y="1"/>
                  </a:lnTo>
                  <a:lnTo>
                    <a:pt x="4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3" name="Freeform 259">
              <a:extLst>
                <a:ext uri="{FF2B5EF4-FFF2-40B4-BE49-F238E27FC236}">
                  <a16:creationId xmlns:a16="http://schemas.microsoft.com/office/drawing/2014/main" id="{890CD9B0-4859-46D5-8DF4-3B6E8977CA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04489" y="2054226"/>
              <a:ext cx="14288" cy="14288"/>
            </a:xfrm>
            <a:custGeom>
              <a:avLst/>
              <a:gdLst>
                <a:gd name="T0" fmla="*/ 23 w 28"/>
                <a:gd name="T1" fmla="*/ 3 h 27"/>
                <a:gd name="T2" fmla="*/ 19 w 28"/>
                <a:gd name="T3" fmla="*/ 1 h 27"/>
                <a:gd name="T4" fmla="*/ 14 w 28"/>
                <a:gd name="T5" fmla="*/ 0 h 27"/>
                <a:gd name="T6" fmla="*/ 8 w 28"/>
                <a:gd name="T7" fmla="*/ 1 h 27"/>
                <a:gd name="T8" fmla="*/ 4 w 28"/>
                <a:gd name="T9" fmla="*/ 3 h 27"/>
                <a:gd name="T10" fmla="*/ 1 w 28"/>
                <a:gd name="T11" fmla="*/ 8 h 27"/>
                <a:gd name="T12" fmla="*/ 0 w 28"/>
                <a:gd name="T13" fmla="*/ 13 h 27"/>
                <a:gd name="T14" fmla="*/ 1 w 28"/>
                <a:gd name="T15" fmla="*/ 18 h 27"/>
                <a:gd name="T16" fmla="*/ 4 w 28"/>
                <a:gd name="T17" fmla="*/ 24 h 27"/>
                <a:gd name="T18" fmla="*/ 8 w 28"/>
                <a:gd name="T19" fmla="*/ 26 h 27"/>
                <a:gd name="T20" fmla="*/ 14 w 28"/>
                <a:gd name="T21" fmla="*/ 27 h 27"/>
                <a:gd name="T22" fmla="*/ 19 w 28"/>
                <a:gd name="T23" fmla="*/ 26 h 27"/>
                <a:gd name="T24" fmla="*/ 23 w 28"/>
                <a:gd name="T25" fmla="*/ 24 h 27"/>
                <a:gd name="T26" fmla="*/ 27 w 28"/>
                <a:gd name="T27" fmla="*/ 18 h 27"/>
                <a:gd name="T28" fmla="*/ 28 w 28"/>
                <a:gd name="T29" fmla="*/ 13 h 27"/>
                <a:gd name="T30" fmla="*/ 27 w 28"/>
                <a:gd name="T31" fmla="*/ 8 h 27"/>
                <a:gd name="T32" fmla="*/ 23 w 28"/>
                <a:gd name="T33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7">
                  <a:moveTo>
                    <a:pt x="23" y="3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4" y="24"/>
                  </a:lnTo>
                  <a:lnTo>
                    <a:pt x="8" y="26"/>
                  </a:lnTo>
                  <a:lnTo>
                    <a:pt x="14" y="27"/>
                  </a:lnTo>
                  <a:lnTo>
                    <a:pt x="19" y="26"/>
                  </a:lnTo>
                  <a:lnTo>
                    <a:pt x="23" y="24"/>
                  </a:lnTo>
                  <a:lnTo>
                    <a:pt x="27" y="18"/>
                  </a:lnTo>
                  <a:lnTo>
                    <a:pt x="28" y="13"/>
                  </a:lnTo>
                  <a:lnTo>
                    <a:pt x="27" y="8"/>
                  </a:lnTo>
                  <a:lnTo>
                    <a:pt x="2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4" name="Freeform 260">
              <a:extLst>
                <a:ext uri="{FF2B5EF4-FFF2-40B4-BE49-F238E27FC236}">
                  <a16:creationId xmlns:a16="http://schemas.microsoft.com/office/drawing/2014/main" id="{C49BF55A-9D14-4C37-BB23-6BD2CEF22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36226" y="2065338"/>
              <a:ext cx="14288" cy="30163"/>
            </a:xfrm>
            <a:custGeom>
              <a:avLst/>
              <a:gdLst>
                <a:gd name="T0" fmla="*/ 14 w 28"/>
                <a:gd name="T1" fmla="*/ 0 h 58"/>
                <a:gd name="T2" fmla="*/ 9 w 28"/>
                <a:gd name="T3" fmla="*/ 2 h 58"/>
                <a:gd name="T4" fmla="*/ 4 w 28"/>
                <a:gd name="T5" fmla="*/ 5 h 58"/>
                <a:gd name="T6" fmla="*/ 1 w 28"/>
                <a:gd name="T7" fmla="*/ 9 h 58"/>
                <a:gd name="T8" fmla="*/ 0 w 28"/>
                <a:gd name="T9" fmla="*/ 14 h 58"/>
                <a:gd name="T10" fmla="*/ 0 w 28"/>
                <a:gd name="T11" fmla="*/ 44 h 58"/>
                <a:gd name="T12" fmla="*/ 1 w 28"/>
                <a:gd name="T13" fmla="*/ 50 h 58"/>
                <a:gd name="T14" fmla="*/ 4 w 28"/>
                <a:gd name="T15" fmla="*/ 55 h 58"/>
                <a:gd name="T16" fmla="*/ 9 w 28"/>
                <a:gd name="T17" fmla="*/ 57 h 58"/>
                <a:gd name="T18" fmla="*/ 14 w 28"/>
                <a:gd name="T19" fmla="*/ 58 h 58"/>
                <a:gd name="T20" fmla="*/ 19 w 28"/>
                <a:gd name="T21" fmla="*/ 57 h 58"/>
                <a:gd name="T22" fmla="*/ 24 w 28"/>
                <a:gd name="T23" fmla="*/ 55 h 58"/>
                <a:gd name="T24" fmla="*/ 27 w 28"/>
                <a:gd name="T25" fmla="*/ 50 h 58"/>
                <a:gd name="T26" fmla="*/ 28 w 28"/>
                <a:gd name="T27" fmla="*/ 44 h 58"/>
                <a:gd name="T28" fmla="*/ 28 w 28"/>
                <a:gd name="T29" fmla="*/ 14 h 58"/>
                <a:gd name="T30" fmla="*/ 27 w 28"/>
                <a:gd name="T31" fmla="*/ 9 h 58"/>
                <a:gd name="T32" fmla="*/ 24 w 28"/>
                <a:gd name="T33" fmla="*/ 5 h 58"/>
                <a:gd name="T34" fmla="*/ 19 w 28"/>
                <a:gd name="T35" fmla="*/ 2 h 58"/>
                <a:gd name="T36" fmla="*/ 14 w 28"/>
                <a:gd name="T3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58">
                  <a:moveTo>
                    <a:pt x="14" y="0"/>
                  </a:moveTo>
                  <a:lnTo>
                    <a:pt x="9" y="2"/>
                  </a:lnTo>
                  <a:lnTo>
                    <a:pt x="4" y="5"/>
                  </a:lnTo>
                  <a:lnTo>
                    <a:pt x="1" y="9"/>
                  </a:lnTo>
                  <a:lnTo>
                    <a:pt x="0" y="14"/>
                  </a:lnTo>
                  <a:lnTo>
                    <a:pt x="0" y="44"/>
                  </a:lnTo>
                  <a:lnTo>
                    <a:pt x="1" y="50"/>
                  </a:lnTo>
                  <a:lnTo>
                    <a:pt x="4" y="55"/>
                  </a:lnTo>
                  <a:lnTo>
                    <a:pt x="9" y="57"/>
                  </a:lnTo>
                  <a:lnTo>
                    <a:pt x="14" y="58"/>
                  </a:lnTo>
                  <a:lnTo>
                    <a:pt x="19" y="57"/>
                  </a:lnTo>
                  <a:lnTo>
                    <a:pt x="24" y="55"/>
                  </a:lnTo>
                  <a:lnTo>
                    <a:pt x="27" y="50"/>
                  </a:lnTo>
                  <a:lnTo>
                    <a:pt x="28" y="44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4" y="5"/>
                  </a:lnTo>
                  <a:lnTo>
                    <a:pt x="19" y="2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5" name="Freeform 261">
              <a:extLst>
                <a:ext uri="{FF2B5EF4-FFF2-40B4-BE49-F238E27FC236}">
                  <a16:creationId xmlns:a16="http://schemas.microsoft.com/office/drawing/2014/main" id="{D02B0222-4C3A-4ADE-9F6D-CD88DFE30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7964" y="2054226"/>
              <a:ext cx="14288" cy="14288"/>
            </a:xfrm>
            <a:custGeom>
              <a:avLst/>
              <a:gdLst>
                <a:gd name="T0" fmla="*/ 24 w 28"/>
                <a:gd name="T1" fmla="*/ 3 h 27"/>
                <a:gd name="T2" fmla="*/ 20 w 28"/>
                <a:gd name="T3" fmla="*/ 1 h 27"/>
                <a:gd name="T4" fmla="*/ 14 w 28"/>
                <a:gd name="T5" fmla="*/ 0 h 27"/>
                <a:gd name="T6" fmla="*/ 9 w 28"/>
                <a:gd name="T7" fmla="*/ 1 h 27"/>
                <a:gd name="T8" fmla="*/ 4 w 28"/>
                <a:gd name="T9" fmla="*/ 3 h 27"/>
                <a:gd name="T10" fmla="*/ 1 w 28"/>
                <a:gd name="T11" fmla="*/ 8 h 27"/>
                <a:gd name="T12" fmla="*/ 0 w 28"/>
                <a:gd name="T13" fmla="*/ 13 h 27"/>
                <a:gd name="T14" fmla="*/ 1 w 28"/>
                <a:gd name="T15" fmla="*/ 18 h 27"/>
                <a:gd name="T16" fmla="*/ 4 w 28"/>
                <a:gd name="T17" fmla="*/ 24 h 27"/>
                <a:gd name="T18" fmla="*/ 9 w 28"/>
                <a:gd name="T19" fmla="*/ 26 h 27"/>
                <a:gd name="T20" fmla="*/ 14 w 28"/>
                <a:gd name="T21" fmla="*/ 27 h 27"/>
                <a:gd name="T22" fmla="*/ 20 w 28"/>
                <a:gd name="T23" fmla="*/ 26 h 27"/>
                <a:gd name="T24" fmla="*/ 24 w 28"/>
                <a:gd name="T25" fmla="*/ 24 h 27"/>
                <a:gd name="T26" fmla="*/ 27 w 28"/>
                <a:gd name="T27" fmla="*/ 18 h 27"/>
                <a:gd name="T28" fmla="*/ 28 w 28"/>
                <a:gd name="T29" fmla="*/ 13 h 27"/>
                <a:gd name="T30" fmla="*/ 27 w 28"/>
                <a:gd name="T31" fmla="*/ 8 h 27"/>
                <a:gd name="T32" fmla="*/ 24 w 28"/>
                <a:gd name="T33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7">
                  <a:moveTo>
                    <a:pt x="24" y="3"/>
                  </a:moveTo>
                  <a:lnTo>
                    <a:pt x="20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4" y="24"/>
                  </a:lnTo>
                  <a:lnTo>
                    <a:pt x="9" y="26"/>
                  </a:lnTo>
                  <a:lnTo>
                    <a:pt x="14" y="27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7" y="18"/>
                  </a:lnTo>
                  <a:lnTo>
                    <a:pt x="28" y="13"/>
                  </a:lnTo>
                  <a:lnTo>
                    <a:pt x="27" y="8"/>
                  </a:lnTo>
                  <a:lnTo>
                    <a:pt x="2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6" name="Freeform 262">
              <a:extLst>
                <a:ext uri="{FF2B5EF4-FFF2-40B4-BE49-F238E27FC236}">
                  <a16:creationId xmlns:a16="http://schemas.microsoft.com/office/drawing/2014/main" id="{64EB58A8-E729-423A-85D7-670AE3A267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39389" y="1984376"/>
              <a:ext cx="30163" cy="15875"/>
            </a:xfrm>
            <a:custGeom>
              <a:avLst/>
              <a:gdLst>
                <a:gd name="T0" fmla="*/ 44 w 58"/>
                <a:gd name="T1" fmla="*/ 0 h 28"/>
                <a:gd name="T2" fmla="*/ 14 w 58"/>
                <a:gd name="T3" fmla="*/ 0 h 28"/>
                <a:gd name="T4" fmla="*/ 8 w 58"/>
                <a:gd name="T5" fmla="*/ 1 h 28"/>
                <a:gd name="T6" fmla="*/ 4 w 58"/>
                <a:gd name="T7" fmla="*/ 4 h 28"/>
                <a:gd name="T8" fmla="*/ 1 w 58"/>
                <a:gd name="T9" fmla="*/ 9 h 28"/>
                <a:gd name="T10" fmla="*/ 0 w 58"/>
                <a:gd name="T11" fmla="*/ 14 h 28"/>
                <a:gd name="T12" fmla="*/ 1 w 58"/>
                <a:gd name="T13" fmla="*/ 19 h 28"/>
                <a:gd name="T14" fmla="*/ 4 w 58"/>
                <a:gd name="T15" fmla="*/ 24 h 28"/>
                <a:gd name="T16" fmla="*/ 8 w 58"/>
                <a:gd name="T17" fmla="*/ 27 h 28"/>
                <a:gd name="T18" fmla="*/ 14 w 58"/>
                <a:gd name="T19" fmla="*/ 28 h 28"/>
                <a:gd name="T20" fmla="*/ 44 w 58"/>
                <a:gd name="T21" fmla="*/ 28 h 28"/>
                <a:gd name="T22" fmla="*/ 49 w 58"/>
                <a:gd name="T23" fmla="*/ 27 h 28"/>
                <a:gd name="T24" fmla="*/ 53 w 58"/>
                <a:gd name="T25" fmla="*/ 24 h 28"/>
                <a:gd name="T26" fmla="*/ 57 w 58"/>
                <a:gd name="T27" fmla="*/ 19 h 28"/>
                <a:gd name="T28" fmla="*/ 58 w 58"/>
                <a:gd name="T29" fmla="*/ 14 h 28"/>
                <a:gd name="T30" fmla="*/ 57 w 58"/>
                <a:gd name="T31" fmla="*/ 9 h 28"/>
                <a:gd name="T32" fmla="*/ 53 w 58"/>
                <a:gd name="T33" fmla="*/ 4 h 28"/>
                <a:gd name="T34" fmla="*/ 49 w 58"/>
                <a:gd name="T35" fmla="*/ 1 h 28"/>
                <a:gd name="T36" fmla="*/ 44 w 58"/>
                <a:gd name="T3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8" h="28">
                  <a:moveTo>
                    <a:pt x="44" y="0"/>
                  </a:moveTo>
                  <a:lnTo>
                    <a:pt x="14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8" y="27"/>
                  </a:lnTo>
                  <a:lnTo>
                    <a:pt x="14" y="28"/>
                  </a:lnTo>
                  <a:lnTo>
                    <a:pt x="44" y="28"/>
                  </a:lnTo>
                  <a:lnTo>
                    <a:pt x="49" y="27"/>
                  </a:lnTo>
                  <a:lnTo>
                    <a:pt x="53" y="24"/>
                  </a:lnTo>
                  <a:lnTo>
                    <a:pt x="57" y="19"/>
                  </a:lnTo>
                  <a:lnTo>
                    <a:pt x="58" y="14"/>
                  </a:lnTo>
                  <a:lnTo>
                    <a:pt x="57" y="9"/>
                  </a:lnTo>
                  <a:lnTo>
                    <a:pt x="53" y="4"/>
                  </a:lnTo>
                  <a:lnTo>
                    <a:pt x="49" y="1"/>
                  </a:lnTo>
                  <a:lnTo>
                    <a:pt x="4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7" name="Freeform 263">
              <a:extLst>
                <a:ext uri="{FF2B5EF4-FFF2-40B4-BE49-F238E27FC236}">
                  <a16:creationId xmlns:a16="http://schemas.microsoft.com/office/drawing/2014/main" id="{B3F12E4F-FCCE-413C-8388-CACECF9173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7964" y="1916113"/>
              <a:ext cx="14288" cy="14288"/>
            </a:xfrm>
            <a:custGeom>
              <a:avLst/>
              <a:gdLst>
                <a:gd name="T0" fmla="*/ 24 w 28"/>
                <a:gd name="T1" fmla="*/ 4 h 28"/>
                <a:gd name="T2" fmla="*/ 20 w 28"/>
                <a:gd name="T3" fmla="*/ 1 h 28"/>
                <a:gd name="T4" fmla="*/ 14 w 28"/>
                <a:gd name="T5" fmla="*/ 0 h 28"/>
                <a:gd name="T6" fmla="*/ 9 w 28"/>
                <a:gd name="T7" fmla="*/ 1 h 28"/>
                <a:gd name="T8" fmla="*/ 4 w 28"/>
                <a:gd name="T9" fmla="*/ 4 h 28"/>
                <a:gd name="T10" fmla="*/ 1 w 28"/>
                <a:gd name="T11" fmla="*/ 9 h 28"/>
                <a:gd name="T12" fmla="*/ 0 w 28"/>
                <a:gd name="T13" fmla="*/ 14 h 28"/>
                <a:gd name="T14" fmla="*/ 1 w 28"/>
                <a:gd name="T15" fmla="*/ 19 h 28"/>
                <a:gd name="T16" fmla="*/ 4 w 28"/>
                <a:gd name="T17" fmla="*/ 25 h 28"/>
                <a:gd name="T18" fmla="*/ 9 w 28"/>
                <a:gd name="T19" fmla="*/ 27 h 28"/>
                <a:gd name="T20" fmla="*/ 14 w 28"/>
                <a:gd name="T21" fmla="*/ 28 h 28"/>
                <a:gd name="T22" fmla="*/ 20 w 28"/>
                <a:gd name="T23" fmla="*/ 27 h 28"/>
                <a:gd name="T24" fmla="*/ 24 w 28"/>
                <a:gd name="T25" fmla="*/ 25 h 28"/>
                <a:gd name="T26" fmla="*/ 27 w 28"/>
                <a:gd name="T27" fmla="*/ 19 h 28"/>
                <a:gd name="T28" fmla="*/ 28 w 28"/>
                <a:gd name="T29" fmla="*/ 14 h 28"/>
                <a:gd name="T30" fmla="*/ 27 w 28"/>
                <a:gd name="T31" fmla="*/ 9 h 28"/>
                <a:gd name="T32" fmla="*/ 24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4" y="4"/>
                  </a:moveTo>
                  <a:lnTo>
                    <a:pt x="20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4" y="28"/>
                  </a:lnTo>
                  <a:lnTo>
                    <a:pt x="20" y="27"/>
                  </a:lnTo>
                  <a:lnTo>
                    <a:pt x="24" y="25"/>
                  </a:lnTo>
                  <a:lnTo>
                    <a:pt x="27" y="19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8" name="Freeform 264">
              <a:extLst>
                <a:ext uri="{FF2B5EF4-FFF2-40B4-BE49-F238E27FC236}">
                  <a16:creationId xmlns:a16="http://schemas.microsoft.com/office/drawing/2014/main" id="{8B990CFE-4D7A-4D1D-B461-BE6CE59947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18764" y="1931988"/>
              <a:ext cx="84138" cy="85725"/>
            </a:xfrm>
            <a:custGeom>
              <a:avLst/>
              <a:gdLst>
                <a:gd name="T0" fmla="*/ 152 w 160"/>
                <a:gd name="T1" fmla="*/ 1 h 160"/>
                <a:gd name="T2" fmla="*/ 142 w 160"/>
                <a:gd name="T3" fmla="*/ 0 h 160"/>
                <a:gd name="T4" fmla="*/ 24 w 160"/>
                <a:gd name="T5" fmla="*/ 72 h 160"/>
                <a:gd name="T6" fmla="*/ 20 w 160"/>
                <a:gd name="T7" fmla="*/ 74 h 160"/>
                <a:gd name="T8" fmla="*/ 12 w 160"/>
                <a:gd name="T9" fmla="*/ 82 h 160"/>
                <a:gd name="T10" fmla="*/ 5 w 160"/>
                <a:gd name="T11" fmla="*/ 91 h 160"/>
                <a:gd name="T12" fmla="*/ 1 w 160"/>
                <a:gd name="T13" fmla="*/ 101 h 160"/>
                <a:gd name="T14" fmla="*/ 0 w 160"/>
                <a:gd name="T15" fmla="*/ 113 h 160"/>
                <a:gd name="T16" fmla="*/ 4 w 160"/>
                <a:gd name="T17" fmla="*/ 131 h 160"/>
                <a:gd name="T18" fmla="*/ 14 w 160"/>
                <a:gd name="T19" fmla="*/ 146 h 160"/>
                <a:gd name="T20" fmla="*/ 29 w 160"/>
                <a:gd name="T21" fmla="*/ 156 h 160"/>
                <a:gd name="T22" fmla="*/ 47 w 160"/>
                <a:gd name="T23" fmla="*/ 160 h 160"/>
                <a:gd name="T24" fmla="*/ 59 w 160"/>
                <a:gd name="T25" fmla="*/ 159 h 160"/>
                <a:gd name="T26" fmla="*/ 70 w 160"/>
                <a:gd name="T27" fmla="*/ 155 h 160"/>
                <a:gd name="T28" fmla="*/ 78 w 160"/>
                <a:gd name="T29" fmla="*/ 148 h 160"/>
                <a:gd name="T30" fmla="*/ 86 w 160"/>
                <a:gd name="T31" fmla="*/ 141 h 160"/>
                <a:gd name="T32" fmla="*/ 88 w 160"/>
                <a:gd name="T33" fmla="*/ 137 h 160"/>
                <a:gd name="T34" fmla="*/ 160 w 160"/>
                <a:gd name="T35" fmla="*/ 17 h 160"/>
                <a:gd name="T36" fmla="*/ 159 w 160"/>
                <a:gd name="T37" fmla="*/ 8 h 160"/>
                <a:gd name="T38" fmla="*/ 64 w 160"/>
                <a:gd name="T39" fmla="*/ 122 h 160"/>
                <a:gd name="T40" fmla="*/ 60 w 160"/>
                <a:gd name="T41" fmla="*/ 127 h 160"/>
                <a:gd name="T42" fmla="*/ 52 w 160"/>
                <a:gd name="T43" fmla="*/ 132 h 160"/>
                <a:gd name="T44" fmla="*/ 44 w 160"/>
                <a:gd name="T45" fmla="*/ 132 h 160"/>
                <a:gd name="T46" fmla="*/ 36 w 160"/>
                <a:gd name="T47" fmla="*/ 129 h 160"/>
                <a:gd name="T48" fmla="*/ 31 w 160"/>
                <a:gd name="T49" fmla="*/ 124 h 160"/>
                <a:gd name="T50" fmla="*/ 28 w 160"/>
                <a:gd name="T51" fmla="*/ 117 h 160"/>
                <a:gd name="T52" fmla="*/ 29 w 160"/>
                <a:gd name="T53" fmla="*/ 108 h 160"/>
                <a:gd name="T54" fmla="*/ 33 w 160"/>
                <a:gd name="T55" fmla="*/ 100 h 160"/>
                <a:gd name="T56" fmla="*/ 38 w 160"/>
                <a:gd name="T57" fmla="*/ 96 h 160"/>
                <a:gd name="T58" fmla="*/ 47 w 160"/>
                <a:gd name="T59" fmla="*/ 94 h 160"/>
                <a:gd name="T60" fmla="*/ 55 w 160"/>
                <a:gd name="T61" fmla="*/ 95 h 160"/>
                <a:gd name="T62" fmla="*/ 61 w 160"/>
                <a:gd name="T63" fmla="*/ 99 h 160"/>
                <a:gd name="T64" fmla="*/ 65 w 160"/>
                <a:gd name="T65" fmla="*/ 105 h 160"/>
                <a:gd name="T66" fmla="*/ 66 w 160"/>
                <a:gd name="T67" fmla="*/ 113 h 160"/>
                <a:gd name="T68" fmla="*/ 64 w 160"/>
                <a:gd name="T69" fmla="*/ 122 h 160"/>
                <a:gd name="T70" fmla="*/ 80 w 160"/>
                <a:gd name="T71" fmla="*/ 80 h 160"/>
                <a:gd name="T72" fmla="*/ 105 w 160"/>
                <a:gd name="T73" fmla="*/ 5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60" h="160">
                  <a:moveTo>
                    <a:pt x="155" y="5"/>
                  </a:moveTo>
                  <a:lnTo>
                    <a:pt x="152" y="1"/>
                  </a:lnTo>
                  <a:lnTo>
                    <a:pt x="148" y="0"/>
                  </a:lnTo>
                  <a:lnTo>
                    <a:pt x="142" y="0"/>
                  </a:lnTo>
                  <a:lnTo>
                    <a:pt x="138" y="2"/>
                  </a:lnTo>
                  <a:lnTo>
                    <a:pt x="24" y="72"/>
                  </a:lnTo>
                  <a:lnTo>
                    <a:pt x="22" y="73"/>
                  </a:lnTo>
                  <a:lnTo>
                    <a:pt x="20" y="74"/>
                  </a:lnTo>
                  <a:lnTo>
                    <a:pt x="16" y="78"/>
                  </a:lnTo>
                  <a:lnTo>
                    <a:pt x="12" y="82"/>
                  </a:lnTo>
                  <a:lnTo>
                    <a:pt x="8" y="86"/>
                  </a:lnTo>
                  <a:lnTo>
                    <a:pt x="5" y="91"/>
                  </a:lnTo>
                  <a:lnTo>
                    <a:pt x="3" y="96"/>
                  </a:lnTo>
                  <a:lnTo>
                    <a:pt x="1" y="101"/>
                  </a:lnTo>
                  <a:lnTo>
                    <a:pt x="1" y="108"/>
                  </a:lnTo>
                  <a:lnTo>
                    <a:pt x="0" y="113"/>
                  </a:lnTo>
                  <a:lnTo>
                    <a:pt x="1" y="123"/>
                  </a:lnTo>
                  <a:lnTo>
                    <a:pt x="4" y="131"/>
                  </a:lnTo>
                  <a:lnTo>
                    <a:pt x="8" y="140"/>
                  </a:lnTo>
                  <a:lnTo>
                    <a:pt x="14" y="146"/>
                  </a:lnTo>
                  <a:lnTo>
                    <a:pt x="21" y="152"/>
                  </a:lnTo>
                  <a:lnTo>
                    <a:pt x="29" y="156"/>
                  </a:lnTo>
                  <a:lnTo>
                    <a:pt x="37" y="159"/>
                  </a:lnTo>
                  <a:lnTo>
                    <a:pt x="47" y="160"/>
                  </a:lnTo>
                  <a:lnTo>
                    <a:pt x="53" y="160"/>
                  </a:lnTo>
                  <a:lnTo>
                    <a:pt x="59" y="159"/>
                  </a:lnTo>
                  <a:lnTo>
                    <a:pt x="64" y="157"/>
                  </a:lnTo>
                  <a:lnTo>
                    <a:pt x="70" y="155"/>
                  </a:lnTo>
                  <a:lnTo>
                    <a:pt x="74" y="152"/>
                  </a:lnTo>
                  <a:lnTo>
                    <a:pt x="78" y="148"/>
                  </a:lnTo>
                  <a:lnTo>
                    <a:pt x="82" y="145"/>
                  </a:lnTo>
                  <a:lnTo>
                    <a:pt x="86" y="141"/>
                  </a:lnTo>
                  <a:lnTo>
                    <a:pt x="87" y="139"/>
                  </a:lnTo>
                  <a:lnTo>
                    <a:pt x="88" y="137"/>
                  </a:lnTo>
                  <a:lnTo>
                    <a:pt x="158" y="22"/>
                  </a:lnTo>
                  <a:lnTo>
                    <a:pt x="160" y="17"/>
                  </a:lnTo>
                  <a:lnTo>
                    <a:pt x="160" y="13"/>
                  </a:lnTo>
                  <a:lnTo>
                    <a:pt x="159" y="8"/>
                  </a:lnTo>
                  <a:lnTo>
                    <a:pt x="155" y="5"/>
                  </a:lnTo>
                  <a:close/>
                  <a:moveTo>
                    <a:pt x="64" y="122"/>
                  </a:moveTo>
                  <a:lnTo>
                    <a:pt x="63" y="124"/>
                  </a:lnTo>
                  <a:lnTo>
                    <a:pt x="60" y="127"/>
                  </a:lnTo>
                  <a:lnTo>
                    <a:pt x="57" y="130"/>
                  </a:lnTo>
                  <a:lnTo>
                    <a:pt x="52" y="132"/>
                  </a:lnTo>
                  <a:lnTo>
                    <a:pt x="47" y="132"/>
                  </a:lnTo>
                  <a:lnTo>
                    <a:pt x="44" y="132"/>
                  </a:lnTo>
                  <a:lnTo>
                    <a:pt x="39" y="131"/>
                  </a:lnTo>
                  <a:lnTo>
                    <a:pt x="36" y="129"/>
                  </a:lnTo>
                  <a:lnTo>
                    <a:pt x="33" y="127"/>
                  </a:lnTo>
                  <a:lnTo>
                    <a:pt x="31" y="124"/>
                  </a:lnTo>
                  <a:lnTo>
                    <a:pt x="29" y="120"/>
                  </a:lnTo>
                  <a:lnTo>
                    <a:pt x="28" y="117"/>
                  </a:lnTo>
                  <a:lnTo>
                    <a:pt x="28" y="113"/>
                  </a:lnTo>
                  <a:lnTo>
                    <a:pt x="29" y="108"/>
                  </a:lnTo>
                  <a:lnTo>
                    <a:pt x="30" y="103"/>
                  </a:lnTo>
                  <a:lnTo>
                    <a:pt x="33" y="100"/>
                  </a:lnTo>
                  <a:lnTo>
                    <a:pt x="36" y="97"/>
                  </a:lnTo>
                  <a:lnTo>
                    <a:pt x="38" y="96"/>
                  </a:lnTo>
                  <a:lnTo>
                    <a:pt x="43" y="94"/>
                  </a:lnTo>
                  <a:lnTo>
                    <a:pt x="47" y="94"/>
                  </a:lnTo>
                  <a:lnTo>
                    <a:pt x="51" y="94"/>
                  </a:lnTo>
                  <a:lnTo>
                    <a:pt x="55" y="95"/>
                  </a:lnTo>
                  <a:lnTo>
                    <a:pt x="58" y="97"/>
                  </a:lnTo>
                  <a:lnTo>
                    <a:pt x="61" y="99"/>
                  </a:lnTo>
                  <a:lnTo>
                    <a:pt x="63" y="102"/>
                  </a:lnTo>
                  <a:lnTo>
                    <a:pt x="65" y="105"/>
                  </a:lnTo>
                  <a:lnTo>
                    <a:pt x="66" y="109"/>
                  </a:lnTo>
                  <a:lnTo>
                    <a:pt x="66" y="113"/>
                  </a:lnTo>
                  <a:lnTo>
                    <a:pt x="66" y="117"/>
                  </a:lnTo>
                  <a:lnTo>
                    <a:pt x="64" y="122"/>
                  </a:lnTo>
                  <a:close/>
                  <a:moveTo>
                    <a:pt x="86" y="86"/>
                  </a:moveTo>
                  <a:lnTo>
                    <a:pt x="80" y="80"/>
                  </a:lnTo>
                  <a:lnTo>
                    <a:pt x="74" y="74"/>
                  </a:lnTo>
                  <a:lnTo>
                    <a:pt x="105" y="55"/>
                  </a:lnTo>
                  <a:lnTo>
                    <a:pt x="86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29" name="Freeform 265">
              <a:extLst>
                <a:ext uri="{FF2B5EF4-FFF2-40B4-BE49-F238E27FC236}">
                  <a16:creationId xmlns:a16="http://schemas.microsoft.com/office/drawing/2014/main" id="{496F5339-2341-4C28-B4EA-AD7782262C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315576" y="1865313"/>
              <a:ext cx="254000" cy="254000"/>
            </a:xfrm>
            <a:custGeom>
              <a:avLst/>
              <a:gdLst>
                <a:gd name="T0" fmla="*/ 204 w 480"/>
                <a:gd name="T1" fmla="*/ 3 h 481"/>
                <a:gd name="T2" fmla="*/ 157 w 480"/>
                <a:gd name="T3" fmla="*/ 14 h 481"/>
                <a:gd name="T4" fmla="*/ 116 w 480"/>
                <a:gd name="T5" fmla="*/ 35 h 481"/>
                <a:gd name="T6" fmla="*/ 79 w 480"/>
                <a:gd name="T7" fmla="*/ 63 h 481"/>
                <a:gd name="T8" fmla="*/ 48 w 480"/>
                <a:gd name="T9" fmla="*/ 97 h 481"/>
                <a:gd name="T10" fmla="*/ 23 w 480"/>
                <a:gd name="T11" fmla="*/ 137 h 481"/>
                <a:gd name="T12" fmla="*/ 7 w 480"/>
                <a:gd name="T13" fmla="*/ 181 h 481"/>
                <a:gd name="T14" fmla="*/ 0 w 480"/>
                <a:gd name="T15" fmla="*/ 228 h 481"/>
                <a:gd name="T16" fmla="*/ 3 w 480"/>
                <a:gd name="T17" fmla="*/ 277 h 481"/>
                <a:gd name="T18" fmla="*/ 15 w 480"/>
                <a:gd name="T19" fmla="*/ 324 h 481"/>
                <a:gd name="T20" fmla="*/ 35 w 480"/>
                <a:gd name="T21" fmla="*/ 365 h 481"/>
                <a:gd name="T22" fmla="*/ 62 w 480"/>
                <a:gd name="T23" fmla="*/ 403 h 481"/>
                <a:gd name="T24" fmla="*/ 96 w 480"/>
                <a:gd name="T25" fmla="*/ 434 h 481"/>
                <a:gd name="T26" fmla="*/ 136 w 480"/>
                <a:gd name="T27" fmla="*/ 458 h 481"/>
                <a:gd name="T28" fmla="*/ 180 w 480"/>
                <a:gd name="T29" fmla="*/ 474 h 481"/>
                <a:gd name="T30" fmla="*/ 228 w 480"/>
                <a:gd name="T31" fmla="*/ 481 h 481"/>
                <a:gd name="T32" fmla="*/ 276 w 480"/>
                <a:gd name="T33" fmla="*/ 479 h 481"/>
                <a:gd name="T34" fmla="*/ 323 w 480"/>
                <a:gd name="T35" fmla="*/ 466 h 481"/>
                <a:gd name="T36" fmla="*/ 364 w 480"/>
                <a:gd name="T37" fmla="*/ 447 h 481"/>
                <a:gd name="T38" fmla="*/ 402 w 480"/>
                <a:gd name="T39" fmla="*/ 419 h 481"/>
                <a:gd name="T40" fmla="*/ 433 w 480"/>
                <a:gd name="T41" fmla="*/ 385 h 481"/>
                <a:gd name="T42" fmla="*/ 457 w 480"/>
                <a:gd name="T43" fmla="*/ 345 h 481"/>
                <a:gd name="T44" fmla="*/ 473 w 480"/>
                <a:gd name="T45" fmla="*/ 301 h 481"/>
                <a:gd name="T46" fmla="*/ 480 w 480"/>
                <a:gd name="T47" fmla="*/ 253 h 481"/>
                <a:gd name="T48" fmla="*/ 478 w 480"/>
                <a:gd name="T49" fmla="*/ 204 h 481"/>
                <a:gd name="T50" fmla="*/ 466 w 480"/>
                <a:gd name="T51" fmla="*/ 158 h 481"/>
                <a:gd name="T52" fmla="*/ 446 w 480"/>
                <a:gd name="T53" fmla="*/ 116 h 481"/>
                <a:gd name="T54" fmla="*/ 418 w 480"/>
                <a:gd name="T55" fmla="*/ 79 h 481"/>
                <a:gd name="T56" fmla="*/ 384 w 480"/>
                <a:gd name="T57" fmla="*/ 48 h 481"/>
                <a:gd name="T58" fmla="*/ 344 w 480"/>
                <a:gd name="T59" fmla="*/ 24 h 481"/>
                <a:gd name="T60" fmla="*/ 300 w 480"/>
                <a:gd name="T61" fmla="*/ 8 h 481"/>
                <a:gd name="T62" fmla="*/ 253 w 480"/>
                <a:gd name="T63" fmla="*/ 0 h 481"/>
                <a:gd name="T64" fmla="*/ 219 w 480"/>
                <a:gd name="T65" fmla="*/ 452 h 481"/>
                <a:gd name="T66" fmla="*/ 157 w 480"/>
                <a:gd name="T67" fmla="*/ 437 h 481"/>
                <a:gd name="T68" fmla="*/ 90 w 480"/>
                <a:gd name="T69" fmla="*/ 391 h 481"/>
                <a:gd name="T70" fmla="*/ 45 w 480"/>
                <a:gd name="T71" fmla="*/ 324 h 481"/>
                <a:gd name="T72" fmla="*/ 29 w 480"/>
                <a:gd name="T73" fmla="*/ 262 h 481"/>
                <a:gd name="T74" fmla="*/ 29 w 480"/>
                <a:gd name="T75" fmla="*/ 219 h 481"/>
                <a:gd name="T76" fmla="*/ 45 w 480"/>
                <a:gd name="T77" fmla="*/ 158 h 481"/>
                <a:gd name="T78" fmla="*/ 90 w 480"/>
                <a:gd name="T79" fmla="*/ 91 h 481"/>
                <a:gd name="T80" fmla="*/ 157 w 480"/>
                <a:gd name="T81" fmla="*/ 44 h 481"/>
                <a:gd name="T82" fmla="*/ 219 w 480"/>
                <a:gd name="T83" fmla="*/ 29 h 481"/>
                <a:gd name="T84" fmla="*/ 261 w 480"/>
                <a:gd name="T85" fmla="*/ 29 h 481"/>
                <a:gd name="T86" fmla="*/ 323 w 480"/>
                <a:gd name="T87" fmla="*/ 44 h 481"/>
                <a:gd name="T88" fmla="*/ 390 w 480"/>
                <a:gd name="T89" fmla="*/ 91 h 481"/>
                <a:gd name="T90" fmla="*/ 436 w 480"/>
                <a:gd name="T91" fmla="*/ 158 h 481"/>
                <a:gd name="T92" fmla="*/ 451 w 480"/>
                <a:gd name="T93" fmla="*/ 219 h 481"/>
                <a:gd name="T94" fmla="*/ 451 w 480"/>
                <a:gd name="T95" fmla="*/ 262 h 481"/>
                <a:gd name="T96" fmla="*/ 436 w 480"/>
                <a:gd name="T97" fmla="*/ 324 h 481"/>
                <a:gd name="T98" fmla="*/ 390 w 480"/>
                <a:gd name="T99" fmla="*/ 391 h 481"/>
                <a:gd name="T100" fmla="*/ 323 w 480"/>
                <a:gd name="T101" fmla="*/ 437 h 481"/>
                <a:gd name="T102" fmla="*/ 261 w 480"/>
                <a:gd name="T103" fmla="*/ 452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80" h="481">
                  <a:moveTo>
                    <a:pt x="240" y="0"/>
                  </a:moveTo>
                  <a:lnTo>
                    <a:pt x="228" y="0"/>
                  </a:lnTo>
                  <a:lnTo>
                    <a:pt x="215" y="2"/>
                  </a:lnTo>
                  <a:lnTo>
                    <a:pt x="204" y="3"/>
                  </a:lnTo>
                  <a:lnTo>
                    <a:pt x="192" y="5"/>
                  </a:lnTo>
                  <a:lnTo>
                    <a:pt x="180" y="8"/>
                  </a:lnTo>
                  <a:lnTo>
                    <a:pt x="169" y="11"/>
                  </a:lnTo>
                  <a:lnTo>
                    <a:pt x="157" y="14"/>
                  </a:lnTo>
                  <a:lnTo>
                    <a:pt x="147" y="19"/>
                  </a:lnTo>
                  <a:lnTo>
                    <a:pt x="136" y="24"/>
                  </a:lnTo>
                  <a:lnTo>
                    <a:pt x="125" y="29"/>
                  </a:lnTo>
                  <a:lnTo>
                    <a:pt x="116" y="35"/>
                  </a:lnTo>
                  <a:lnTo>
                    <a:pt x="106" y="41"/>
                  </a:lnTo>
                  <a:lnTo>
                    <a:pt x="96" y="48"/>
                  </a:lnTo>
                  <a:lnTo>
                    <a:pt x="88" y="55"/>
                  </a:lnTo>
                  <a:lnTo>
                    <a:pt x="79" y="63"/>
                  </a:lnTo>
                  <a:lnTo>
                    <a:pt x="70" y="71"/>
                  </a:lnTo>
                  <a:lnTo>
                    <a:pt x="62" y="79"/>
                  </a:lnTo>
                  <a:lnTo>
                    <a:pt x="54" y="87"/>
                  </a:lnTo>
                  <a:lnTo>
                    <a:pt x="48" y="97"/>
                  </a:lnTo>
                  <a:lnTo>
                    <a:pt x="40" y="107"/>
                  </a:lnTo>
                  <a:lnTo>
                    <a:pt x="35" y="116"/>
                  </a:lnTo>
                  <a:lnTo>
                    <a:pt x="29" y="126"/>
                  </a:lnTo>
                  <a:lnTo>
                    <a:pt x="23" y="137"/>
                  </a:lnTo>
                  <a:lnTo>
                    <a:pt x="19" y="148"/>
                  </a:lnTo>
                  <a:lnTo>
                    <a:pt x="15" y="158"/>
                  </a:lnTo>
                  <a:lnTo>
                    <a:pt x="10" y="169"/>
                  </a:lnTo>
                  <a:lnTo>
                    <a:pt x="7" y="181"/>
                  </a:lnTo>
                  <a:lnTo>
                    <a:pt x="5" y="193"/>
                  </a:lnTo>
                  <a:lnTo>
                    <a:pt x="3" y="204"/>
                  </a:lnTo>
                  <a:lnTo>
                    <a:pt x="1" y="216"/>
                  </a:lnTo>
                  <a:lnTo>
                    <a:pt x="0" y="228"/>
                  </a:lnTo>
                  <a:lnTo>
                    <a:pt x="0" y="241"/>
                  </a:lnTo>
                  <a:lnTo>
                    <a:pt x="0" y="253"/>
                  </a:lnTo>
                  <a:lnTo>
                    <a:pt x="1" y="266"/>
                  </a:lnTo>
                  <a:lnTo>
                    <a:pt x="3" y="277"/>
                  </a:lnTo>
                  <a:lnTo>
                    <a:pt x="5" y="289"/>
                  </a:lnTo>
                  <a:lnTo>
                    <a:pt x="7" y="301"/>
                  </a:lnTo>
                  <a:lnTo>
                    <a:pt x="10" y="313"/>
                  </a:lnTo>
                  <a:lnTo>
                    <a:pt x="15" y="324"/>
                  </a:lnTo>
                  <a:lnTo>
                    <a:pt x="19" y="334"/>
                  </a:lnTo>
                  <a:lnTo>
                    <a:pt x="23" y="345"/>
                  </a:lnTo>
                  <a:lnTo>
                    <a:pt x="29" y="356"/>
                  </a:lnTo>
                  <a:lnTo>
                    <a:pt x="35" y="365"/>
                  </a:lnTo>
                  <a:lnTo>
                    <a:pt x="40" y="375"/>
                  </a:lnTo>
                  <a:lnTo>
                    <a:pt x="48" y="385"/>
                  </a:lnTo>
                  <a:lnTo>
                    <a:pt x="54" y="393"/>
                  </a:lnTo>
                  <a:lnTo>
                    <a:pt x="62" y="403"/>
                  </a:lnTo>
                  <a:lnTo>
                    <a:pt x="70" y="411"/>
                  </a:lnTo>
                  <a:lnTo>
                    <a:pt x="79" y="419"/>
                  </a:lnTo>
                  <a:lnTo>
                    <a:pt x="88" y="427"/>
                  </a:lnTo>
                  <a:lnTo>
                    <a:pt x="96" y="434"/>
                  </a:lnTo>
                  <a:lnTo>
                    <a:pt x="106" y="441"/>
                  </a:lnTo>
                  <a:lnTo>
                    <a:pt x="116" y="447"/>
                  </a:lnTo>
                  <a:lnTo>
                    <a:pt x="125" y="452"/>
                  </a:lnTo>
                  <a:lnTo>
                    <a:pt x="136" y="458"/>
                  </a:lnTo>
                  <a:lnTo>
                    <a:pt x="147" y="462"/>
                  </a:lnTo>
                  <a:lnTo>
                    <a:pt x="157" y="466"/>
                  </a:lnTo>
                  <a:lnTo>
                    <a:pt x="169" y="471"/>
                  </a:lnTo>
                  <a:lnTo>
                    <a:pt x="180" y="474"/>
                  </a:lnTo>
                  <a:lnTo>
                    <a:pt x="192" y="477"/>
                  </a:lnTo>
                  <a:lnTo>
                    <a:pt x="204" y="479"/>
                  </a:lnTo>
                  <a:lnTo>
                    <a:pt x="215" y="480"/>
                  </a:lnTo>
                  <a:lnTo>
                    <a:pt x="228" y="481"/>
                  </a:lnTo>
                  <a:lnTo>
                    <a:pt x="240" y="481"/>
                  </a:lnTo>
                  <a:lnTo>
                    <a:pt x="253" y="481"/>
                  </a:lnTo>
                  <a:lnTo>
                    <a:pt x="265" y="480"/>
                  </a:lnTo>
                  <a:lnTo>
                    <a:pt x="276" y="479"/>
                  </a:lnTo>
                  <a:lnTo>
                    <a:pt x="288" y="477"/>
                  </a:lnTo>
                  <a:lnTo>
                    <a:pt x="300" y="474"/>
                  </a:lnTo>
                  <a:lnTo>
                    <a:pt x="312" y="471"/>
                  </a:lnTo>
                  <a:lnTo>
                    <a:pt x="323" y="466"/>
                  </a:lnTo>
                  <a:lnTo>
                    <a:pt x="333" y="462"/>
                  </a:lnTo>
                  <a:lnTo>
                    <a:pt x="344" y="458"/>
                  </a:lnTo>
                  <a:lnTo>
                    <a:pt x="355" y="452"/>
                  </a:lnTo>
                  <a:lnTo>
                    <a:pt x="364" y="447"/>
                  </a:lnTo>
                  <a:lnTo>
                    <a:pt x="374" y="441"/>
                  </a:lnTo>
                  <a:lnTo>
                    <a:pt x="384" y="434"/>
                  </a:lnTo>
                  <a:lnTo>
                    <a:pt x="393" y="427"/>
                  </a:lnTo>
                  <a:lnTo>
                    <a:pt x="402" y="419"/>
                  </a:lnTo>
                  <a:lnTo>
                    <a:pt x="411" y="411"/>
                  </a:lnTo>
                  <a:lnTo>
                    <a:pt x="418" y="403"/>
                  </a:lnTo>
                  <a:lnTo>
                    <a:pt x="426" y="393"/>
                  </a:lnTo>
                  <a:lnTo>
                    <a:pt x="433" y="385"/>
                  </a:lnTo>
                  <a:lnTo>
                    <a:pt x="440" y="375"/>
                  </a:lnTo>
                  <a:lnTo>
                    <a:pt x="446" y="365"/>
                  </a:lnTo>
                  <a:lnTo>
                    <a:pt x="451" y="356"/>
                  </a:lnTo>
                  <a:lnTo>
                    <a:pt x="457" y="345"/>
                  </a:lnTo>
                  <a:lnTo>
                    <a:pt x="462" y="334"/>
                  </a:lnTo>
                  <a:lnTo>
                    <a:pt x="466" y="324"/>
                  </a:lnTo>
                  <a:lnTo>
                    <a:pt x="470" y="313"/>
                  </a:lnTo>
                  <a:lnTo>
                    <a:pt x="473" y="301"/>
                  </a:lnTo>
                  <a:lnTo>
                    <a:pt x="476" y="289"/>
                  </a:lnTo>
                  <a:lnTo>
                    <a:pt x="478" y="277"/>
                  </a:lnTo>
                  <a:lnTo>
                    <a:pt x="479" y="266"/>
                  </a:lnTo>
                  <a:lnTo>
                    <a:pt x="480" y="253"/>
                  </a:lnTo>
                  <a:lnTo>
                    <a:pt x="480" y="241"/>
                  </a:lnTo>
                  <a:lnTo>
                    <a:pt x="480" y="228"/>
                  </a:lnTo>
                  <a:lnTo>
                    <a:pt x="479" y="216"/>
                  </a:lnTo>
                  <a:lnTo>
                    <a:pt x="478" y="204"/>
                  </a:lnTo>
                  <a:lnTo>
                    <a:pt x="476" y="193"/>
                  </a:lnTo>
                  <a:lnTo>
                    <a:pt x="473" y="181"/>
                  </a:lnTo>
                  <a:lnTo>
                    <a:pt x="470" y="169"/>
                  </a:lnTo>
                  <a:lnTo>
                    <a:pt x="466" y="158"/>
                  </a:lnTo>
                  <a:lnTo>
                    <a:pt x="462" y="148"/>
                  </a:lnTo>
                  <a:lnTo>
                    <a:pt x="457" y="137"/>
                  </a:lnTo>
                  <a:lnTo>
                    <a:pt x="451" y="126"/>
                  </a:lnTo>
                  <a:lnTo>
                    <a:pt x="446" y="116"/>
                  </a:lnTo>
                  <a:lnTo>
                    <a:pt x="440" y="107"/>
                  </a:lnTo>
                  <a:lnTo>
                    <a:pt x="433" y="97"/>
                  </a:lnTo>
                  <a:lnTo>
                    <a:pt x="426" y="87"/>
                  </a:lnTo>
                  <a:lnTo>
                    <a:pt x="418" y="79"/>
                  </a:lnTo>
                  <a:lnTo>
                    <a:pt x="411" y="71"/>
                  </a:lnTo>
                  <a:lnTo>
                    <a:pt x="402" y="63"/>
                  </a:lnTo>
                  <a:lnTo>
                    <a:pt x="393" y="55"/>
                  </a:lnTo>
                  <a:lnTo>
                    <a:pt x="384" y="48"/>
                  </a:lnTo>
                  <a:lnTo>
                    <a:pt x="374" y="41"/>
                  </a:lnTo>
                  <a:lnTo>
                    <a:pt x="364" y="35"/>
                  </a:lnTo>
                  <a:lnTo>
                    <a:pt x="355" y="29"/>
                  </a:lnTo>
                  <a:lnTo>
                    <a:pt x="344" y="24"/>
                  </a:lnTo>
                  <a:lnTo>
                    <a:pt x="333" y="19"/>
                  </a:lnTo>
                  <a:lnTo>
                    <a:pt x="323" y="14"/>
                  </a:lnTo>
                  <a:lnTo>
                    <a:pt x="312" y="11"/>
                  </a:lnTo>
                  <a:lnTo>
                    <a:pt x="300" y="8"/>
                  </a:lnTo>
                  <a:lnTo>
                    <a:pt x="288" y="5"/>
                  </a:lnTo>
                  <a:lnTo>
                    <a:pt x="276" y="3"/>
                  </a:lnTo>
                  <a:lnTo>
                    <a:pt x="265" y="2"/>
                  </a:lnTo>
                  <a:lnTo>
                    <a:pt x="253" y="0"/>
                  </a:lnTo>
                  <a:lnTo>
                    <a:pt x="240" y="0"/>
                  </a:lnTo>
                  <a:close/>
                  <a:moveTo>
                    <a:pt x="240" y="454"/>
                  </a:moveTo>
                  <a:lnTo>
                    <a:pt x="229" y="454"/>
                  </a:lnTo>
                  <a:lnTo>
                    <a:pt x="219" y="452"/>
                  </a:lnTo>
                  <a:lnTo>
                    <a:pt x="208" y="451"/>
                  </a:lnTo>
                  <a:lnTo>
                    <a:pt x="197" y="449"/>
                  </a:lnTo>
                  <a:lnTo>
                    <a:pt x="177" y="444"/>
                  </a:lnTo>
                  <a:lnTo>
                    <a:pt x="157" y="437"/>
                  </a:lnTo>
                  <a:lnTo>
                    <a:pt x="139" y="428"/>
                  </a:lnTo>
                  <a:lnTo>
                    <a:pt x="121" y="417"/>
                  </a:lnTo>
                  <a:lnTo>
                    <a:pt x="105" y="405"/>
                  </a:lnTo>
                  <a:lnTo>
                    <a:pt x="90" y="391"/>
                  </a:lnTo>
                  <a:lnTo>
                    <a:pt x="76" y="376"/>
                  </a:lnTo>
                  <a:lnTo>
                    <a:pt x="64" y="360"/>
                  </a:lnTo>
                  <a:lnTo>
                    <a:pt x="53" y="342"/>
                  </a:lnTo>
                  <a:lnTo>
                    <a:pt x="45" y="324"/>
                  </a:lnTo>
                  <a:lnTo>
                    <a:pt x="37" y="304"/>
                  </a:lnTo>
                  <a:lnTo>
                    <a:pt x="32" y="284"/>
                  </a:lnTo>
                  <a:lnTo>
                    <a:pt x="30" y="273"/>
                  </a:lnTo>
                  <a:lnTo>
                    <a:pt x="29" y="262"/>
                  </a:lnTo>
                  <a:lnTo>
                    <a:pt x="28" y="252"/>
                  </a:lnTo>
                  <a:lnTo>
                    <a:pt x="28" y="241"/>
                  </a:lnTo>
                  <a:lnTo>
                    <a:pt x="28" y="230"/>
                  </a:lnTo>
                  <a:lnTo>
                    <a:pt x="29" y="219"/>
                  </a:lnTo>
                  <a:lnTo>
                    <a:pt x="30" y="209"/>
                  </a:lnTo>
                  <a:lnTo>
                    <a:pt x="32" y="198"/>
                  </a:lnTo>
                  <a:lnTo>
                    <a:pt x="37" y="178"/>
                  </a:lnTo>
                  <a:lnTo>
                    <a:pt x="45" y="158"/>
                  </a:lnTo>
                  <a:lnTo>
                    <a:pt x="53" y="140"/>
                  </a:lnTo>
                  <a:lnTo>
                    <a:pt x="64" y="122"/>
                  </a:lnTo>
                  <a:lnTo>
                    <a:pt x="76" y="106"/>
                  </a:lnTo>
                  <a:lnTo>
                    <a:pt x="90" y="91"/>
                  </a:lnTo>
                  <a:lnTo>
                    <a:pt x="105" y="77"/>
                  </a:lnTo>
                  <a:lnTo>
                    <a:pt x="121" y="65"/>
                  </a:lnTo>
                  <a:lnTo>
                    <a:pt x="139" y="54"/>
                  </a:lnTo>
                  <a:lnTo>
                    <a:pt x="157" y="44"/>
                  </a:lnTo>
                  <a:lnTo>
                    <a:pt x="177" y="38"/>
                  </a:lnTo>
                  <a:lnTo>
                    <a:pt x="197" y="33"/>
                  </a:lnTo>
                  <a:lnTo>
                    <a:pt x="208" y="31"/>
                  </a:lnTo>
                  <a:lnTo>
                    <a:pt x="219" y="29"/>
                  </a:lnTo>
                  <a:lnTo>
                    <a:pt x="229" y="28"/>
                  </a:lnTo>
                  <a:lnTo>
                    <a:pt x="240" y="28"/>
                  </a:lnTo>
                  <a:lnTo>
                    <a:pt x="251" y="28"/>
                  </a:lnTo>
                  <a:lnTo>
                    <a:pt x="261" y="29"/>
                  </a:lnTo>
                  <a:lnTo>
                    <a:pt x="272" y="31"/>
                  </a:lnTo>
                  <a:lnTo>
                    <a:pt x="283" y="33"/>
                  </a:lnTo>
                  <a:lnTo>
                    <a:pt x="303" y="38"/>
                  </a:lnTo>
                  <a:lnTo>
                    <a:pt x="323" y="44"/>
                  </a:lnTo>
                  <a:lnTo>
                    <a:pt x="342" y="54"/>
                  </a:lnTo>
                  <a:lnTo>
                    <a:pt x="359" y="65"/>
                  </a:lnTo>
                  <a:lnTo>
                    <a:pt x="375" y="77"/>
                  </a:lnTo>
                  <a:lnTo>
                    <a:pt x="390" y="91"/>
                  </a:lnTo>
                  <a:lnTo>
                    <a:pt x="404" y="106"/>
                  </a:lnTo>
                  <a:lnTo>
                    <a:pt x="417" y="122"/>
                  </a:lnTo>
                  <a:lnTo>
                    <a:pt x="427" y="140"/>
                  </a:lnTo>
                  <a:lnTo>
                    <a:pt x="436" y="158"/>
                  </a:lnTo>
                  <a:lnTo>
                    <a:pt x="444" y="178"/>
                  </a:lnTo>
                  <a:lnTo>
                    <a:pt x="448" y="198"/>
                  </a:lnTo>
                  <a:lnTo>
                    <a:pt x="450" y="209"/>
                  </a:lnTo>
                  <a:lnTo>
                    <a:pt x="451" y="219"/>
                  </a:lnTo>
                  <a:lnTo>
                    <a:pt x="452" y="230"/>
                  </a:lnTo>
                  <a:lnTo>
                    <a:pt x="452" y="241"/>
                  </a:lnTo>
                  <a:lnTo>
                    <a:pt x="452" y="252"/>
                  </a:lnTo>
                  <a:lnTo>
                    <a:pt x="451" y="262"/>
                  </a:lnTo>
                  <a:lnTo>
                    <a:pt x="450" y="273"/>
                  </a:lnTo>
                  <a:lnTo>
                    <a:pt x="448" y="284"/>
                  </a:lnTo>
                  <a:lnTo>
                    <a:pt x="444" y="304"/>
                  </a:lnTo>
                  <a:lnTo>
                    <a:pt x="436" y="324"/>
                  </a:lnTo>
                  <a:lnTo>
                    <a:pt x="427" y="342"/>
                  </a:lnTo>
                  <a:lnTo>
                    <a:pt x="417" y="360"/>
                  </a:lnTo>
                  <a:lnTo>
                    <a:pt x="404" y="376"/>
                  </a:lnTo>
                  <a:lnTo>
                    <a:pt x="390" y="391"/>
                  </a:lnTo>
                  <a:lnTo>
                    <a:pt x="375" y="405"/>
                  </a:lnTo>
                  <a:lnTo>
                    <a:pt x="359" y="417"/>
                  </a:lnTo>
                  <a:lnTo>
                    <a:pt x="342" y="428"/>
                  </a:lnTo>
                  <a:lnTo>
                    <a:pt x="323" y="437"/>
                  </a:lnTo>
                  <a:lnTo>
                    <a:pt x="303" y="444"/>
                  </a:lnTo>
                  <a:lnTo>
                    <a:pt x="283" y="449"/>
                  </a:lnTo>
                  <a:lnTo>
                    <a:pt x="272" y="451"/>
                  </a:lnTo>
                  <a:lnTo>
                    <a:pt x="261" y="452"/>
                  </a:lnTo>
                  <a:lnTo>
                    <a:pt x="251" y="454"/>
                  </a:lnTo>
                  <a:lnTo>
                    <a:pt x="240" y="4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30" name="Freeform 266">
              <a:extLst>
                <a:ext uri="{FF2B5EF4-FFF2-40B4-BE49-F238E27FC236}">
                  <a16:creationId xmlns:a16="http://schemas.microsoft.com/office/drawing/2014/main" id="{CF0A86DF-2032-459E-A34A-61AAC446C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8276" y="1876426"/>
              <a:ext cx="14288" cy="14288"/>
            </a:xfrm>
            <a:custGeom>
              <a:avLst/>
              <a:gdLst>
                <a:gd name="T0" fmla="*/ 24 w 28"/>
                <a:gd name="T1" fmla="*/ 3 h 27"/>
                <a:gd name="T2" fmla="*/ 20 w 28"/>
                <a:gd name="T3" fmla="*/ 1 h 27"/>
                <a:gd name="T4" fmla="*/ 14 w 28"/>
                <a:gd name="T5" fmla="*/ 0 h 27"/>
                <a:gd name="T6" fmla="*/ 9 w 28"/>
                <a:gd name="T7" fmla="*/ 1 h 27"/>
                <a:gd name="T8" fmla="*/ 5 w 28"/>
                <a:gd name="T9" fmla="*/ 3 h 27"/>
                <a:gd name="T10" fmla="*/ 1 w 28"/>
                <a:gd name="T11" fmla="*/ 9 h 27"/>
                <a:gd name="T12" fmla="*/ 0 w 28"/>
                <a:gd name="T13" fmla="*/ 14 h 27"/>
                <a:gd name="T14" fmla="*/ 1 w 28"/>
                <a:gd name="T15" fmla="*/ 18 h 27"/>
                <a:gd name="T16" fmla="*/ 5 w 28"/>
                <a:gd name="T17" fmla="*/ 24 h 27"/>
                <a:gd name="T18" fmla="*/ 9 w 28"/>
                <a:gd name="T19" fmla="*/ 26 h 27"/>
                <a:gd name="T20" fmla="*/ 14 w 28"/>
                <a:gd name="T21" fmla="*/ 27 h 27"/>
                <a:gd name="T22" fmla="*/ 20 w 28"/>
                <a:gd name="T23" fmla="*/ 26 h 27"/>
                <a:gd name="T24" fmla="*/ 24 w 28"/>
                <a:gd name="T25" fmla="*/ 24 h 27"/>
                <a:gd name="T26" fmla="*/ 27 w 28"/>
                <a:gd name="T27" fmla="*/ 18 h 27"/>
                <a:gd name="T28" fmla="*/ 28 w 28"/>
                <a:gd name="T29" fmla="*/ 14 h 27"/>
                <a:gd name="T30" fmla="*/ 27 w 28"/>
                <a:gd name="T31" fmla="*/ 9 h 27"/>
                <a:gd name="T32" fmla="*/ 24 w 28"/>
                <a:gd name="T33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7">
                  <a:moveTo>
                    <a:pt x="24" y="3"/>
                  </a:moveTo>
                  <a:lnTo>
                    <a:pt x="20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5" y="3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8"/>
                  </a:lnTo>
                  <a:lnTo>
                    <a:pt x="5" y="24"/>
                  </a:lnTo>
                  <a:lnTo>
                    <a:pt x="9" y="26"/>
                  </a:lnTo>
                  <a:lnTo>
                    <a:pt x="14" y="27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7" y="18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</p:grpSp>
      <p:grpSp>
        <p:nvGrpSpPr>
          <p:cNvPr id="31" name="Group 168">
            <a:extLst>
              <a:ext uri="{FF2B5EF4-FFF2-40B4-BE49-F238E27FC236}">
                <a16:creationId xmlns:a16="http://schemas.microsoft.com/office/drawing/2014/main" id="{725E68DF-E02A-441F-A456-10B3F7F4877D}"/>
              </a:ext>
            </a:extLst>
          </p:cNvPr>
          <p:cNvGrpSpPr/>
          <p:nvPr/>
        </p:nvGrpSpPr>
        <p:grpSpPr>
          <a:xfrm>
            <a:off x="237596" y="9766690"/>
            <a:ext cx="303166" cy="338916"/>
            <a:chOff x="7378701" y="1042988"/>
            <a:chExt cx="336550" cy="376238"/>
          </a:xfrm>
          <a:solidFill>
            <a:srgbClr val="990033"/>
          </a:solidFill>
        </p:grpSpPr>
        <p:sp>
          <p:nvSpPr>
            <p:cNvPr id="32" name="Freeform 360">
              <a:extLst>
                <a:ext uri="{FF2B5EF4-FFF2-40B4-BE49-F238E27FC236}">
                  <a16:creationId xmlns:a16="http://schemas.microsoft.com/office/drawing/2014/main" id="{BB8E0363-DF67-406B-8658-6A6A1625D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1" y="1257301"/>
              <a:ext cx="296863" cy="161925"/>
            </a:xfrm>
            <a:custGeom>
              <a:avLst/>
              <a:gdLst>
                <a:gd name="T0" fmla="*/ 547 w 561"/>
                <a:gd name="T1" fmla="*/ 115 h 307"/>
                <a:gd name="T2" fmla="*/ 541 w 561"/>
                <a:gd name="T3" fmla="*/ 116 h 307"/>
                <a:gd name="T4" fmla="*/ 537 w 561"/>
                <a:gd name="T5" fmla="*/ 119 h 307"/>
                <a:gd name="T6" fmla="*/ 534 w 561"/>
                <a:gd name="T7" fmla="*/ 123 h 307"/>
                <a:gd name="T8" fmla="*/ 533 w 561"/>
                <a:gd name="T9" fmla="*/ 129 h 307"/>
                <a:gd name="T10" fmla="*/ 533 w 561"/>
                <a:gd name="T11" fmla="*/ 265 h 307"/>
                <a:gd name="T12" fmla="*/ 532 w 561"/>
                <a:gd name="T13" fmla="*/ 270 h 307"/>
                <a:gd name="T14" fmla="*/ 529 w 561"/>
                <a:gd name="T15" fmla="*/ 275 h 307"/>
                <a:gd name="T16" fmla="*/ 524 w 561"/>
                <a:gd name="T17" fmla="*/ 278 h 307"/>
                <a:gd name="T18" fmla="*/ 519 w 561"/>
                <a:gd name="T19" fmla="*/ 279 h 307"/>
                <a:gd name="T20" fmla="*/ 42 w 561"/>
                <a:gd name="T21" fmla="*/ 279 h 307"/>
                <a:gd name="T22" fmla="*/ 36 w 561"/>
                <a:gd name="T23" fmla="*/ 278 h 307"/>
                <a:gd name="T24" fmla="*/ 32 w 561"/>
                <a:gd name="T25" fmla="*/ 275 h 307"/>
                <a:gd name="T26" fmla="*/ 29 w 561"/>
                <a:gd name="T27" fmla="*/ 270 h 307"/>
                <a:gd name="T28" fmla="*/ 28 w 561"/>
                <a:gd name="T29" fmla="*/ 265 h 307"/>
                <a:gd name="T30" fmla="*/ 28 w 561"/>
                <a:gd name="T31" fmla="*/ 13 h 307"/>
                <a:gd name="T32" fmla="*/ 27 w 561"/>
                <a:gd name="T33" fmla="*/ 7 h 307"/>
                <a:gd name="T34" fmla="*/ 23 w 561"/>
                <a:gd name="T35" fmla="*/ 3 h 307"/>
                <a:gd name="T36" fmla="*/ 19 w 561"/>
                <a:gd name="T37" fmla="*/ 1 h 307"/>
                <a:gd name="T38" fmla="*/ 14 w 561"/>
                <a:gd name="T39" fmla="*/ 0 h 307"/>
                <a:gd name="T40" fmla="*/ 8 w 561"/>
                <a:gd name="T41" fmla="*/ 1 h 307"/>
                <a:gd name="T42" fmla="*/ 4 w 561"/>
                <a:gd name="T43" fmla="*/ 3 h 307"/>
                <a:gd name="T44" fmla="*/ 1 w 561"/>
                <a:gd name="T45" fmla="*/ 7 h 307"/>
                <a:gd name="T46" fmla="*/ 0 w 561"/>
                <a:gd name="T47" fmla="*/ 13 h 307"/>
                <a:gd name="T48" fmla="*/ 0 w 561"/>
                <a:gd name="T49" fmla="*/ 265 h 307"/>
                <a:gd name="T50" fmla="*/ 1 w 561"/>
                <a:gd name="T51" fmla="*/ 272 h 307"/>
                <a:gd name="T52" fmla="*/ 3 w 561"/>
                <a:gd name="T53" fmla="*/ 281 h 307"/>
                <a:gd name="T54" fmla="*/ 7 w 561"/>
                <a:gd name="T55" fmla="*/ 287 h 307"/>
                <a:gd name="T56" fmla="*/ 11 w 561"/>
                <a:gd name="T57" fmla="*/ 294 h 307"/>
                <a:gd name="T58" fmla="*/ 18 w 561"/>
                <a:gd name="T59" fmla="*/ 299 h 307"/>
                <a:gd name="T60" fmla="*/ 25 w 561"/>
                <a:gd name="T61" fmla="*/ 302 h 307"/>
                <a:gd name="T62" fmla="*/ 33 w 561"/>
                <a:gd name="T63" fmla="*/ 306 h 307"/>
                <a:gd name="T64" fmla="*/ 42 w 561"/>
                <a:gd name="T65" fmla="*/ 307 h 307"/>
                <a:gd name="T66" fmla="*/ 519 w 561"/>
                <a:gd name="T67" fmla="*/ 307 h 307"/>
                <a:gd name="T68" fmla="*/ 528 w 561"/>
                <a:gd name="T69" fmla="*/ 306 h 307"/>
                <a:gd name="T70" fmla="*/ 535 w 561"/>
                <a:gd name="T71" fmla="*/ 302 h 307"/>
                <a:gd name="T72" fmla="*/ 543 w 561"/>
                <a:gd name="T73" fmla="*/ 299 h 307"/>
                <a:gd name="T74" fmla="*/ 548 w 561"/>
                <a:gd name="T75" fmla="*/ 294 h 307"/>
                <a:gd name="T76" fmla="*/ 553 w 561"/>
                <a:gd name="T77" fmla="*/ 287 h 307"/>
                <a:gd name="T78" fmla="*/ 558 w 561"/>
                <a:gd name="T79" fmla="*/ 281 h 307"/>
                <a:gd name="T80" fmla="*/ 560 w 561"/>
                <a:gd name="T81" fmla="*/ 272 h 307"/>
                <a:gd name="T82" fmla="*/ 561 w 561"/>
                <a:gd name="T83" fmla="*/ 265 h 307"/>
                <a:gd name="T84" fmla="*/ 561 w 561"/>
                <a:gd name="T85" fmla="*/ 129 h 307"/>
                <a:gd name="T86" fmla="*/ 560 w 561"/>
                <a:gd name="T87" fmla="*/ 123 h 307"/>
                <a:gd name="T88" fmla="*/ 557 w 561"/>
                <a:gd name="T89" fmla="*/ 119 h 307"/>
                <a:gd name="T90" fmla="*/ 552 w 561"/>
                <a:gd name="T91" fmla="*/ 116 h 307"/>
                <a:gd name="T92" fmla="*/ 547 w 561"/>
                <a:gd name="T93" fmla="*/ 115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61" h="307">
                  <a:moveTo>
                    <a:pt x="547" y="115"/>
                  </a:moveTo>
                  <a:lnTo>
                    <a:pt x="541" y="116"/>
                  </a:lnTo>
                  <a:lnTo>
                    <a:pt x="537" y="119"/>
                  </a:lnTo>
                  <a:lnTo>
                    <a:pt x="534" y="123"/>
                  </a:lnTo>
                  <a:lnTo>
                    <a:pt x="533" y="129"/>
                  </a:lnTo>
                  <a:lnTo>
                    <a:pt x="533" y="265"/>
                  </a:lnTo>
                  <a:lnTo>
                    <a:pt x="532" y="270"/>
                  </a:lnTo>
                  <a:lnTo>
                    <a:pt x="529" y="275"/>
                  </a:lnTo>
                  <a:lnTo>
                    <a:pt x="524" y="278"/>
                  </a:lnTo>
                  <a:lnTo>
                    <a:pt x="519" y="279"/>
                  </a:lnTo>
                  <a:lnTo>
                    <a:pt x="42" y="279"/>
                  </a:lnTo>
                  <a:lnTo>
                    <a:pt x="36" y="278"/>
                  </a:lnTo>
                  <a:lnTo>
                    <a:pt x="32" y="275"/>
                  </a:lnTo>
                  <a:lnTo>
                    <a:pt x="29" y="270"/>
                  </a:lnTo>
                  <a:lnTo>
                    <a:pt x="28" y="265"/>
                  </a:lnTo>
                  <a:lnTo>
                    <a:pt x="28" y="13"/>
                  </a:lnTo>
                  <a:lnTo>
                    <a:pt x="27" y="7"/>
                  </a:lnTo>
                  <a:lnTo>
                    <a:pt x="23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7"/>
                  </a:lnTo>
                  <a:lnTo>
                    <a:pt x="0" y="13"/>
                  </a:lnTo>
                  <a:lnTo>
                    <a:pt x="0" y="265"/>
                  </a:lnTo>
                  <a:lnTo>
                    <a:pt x="1" y="272"/>
                  </a:lnTo>
                  <a:lnTo>
                    <a:pt x="3" y="281"/>
                  </a:lnTo>
                  <a:lnTo>
                    <a:pt x="7" y="287"/>
                  </a:lnTo>
                  <a:lnTo>
                    <a:pt x="11" y="294"/>
                  </a:lnTo>
                  <a:lnTo>
                    <a:pt x="18" y="299"/>
                  </a:lnTo>
                  <a:lnTo>
                    <a:pt x="25" y="302"/>
                  </a:lnTo>
                  <a:lnTo>
                    <a:pt x="33" y="306"/>
                  </a:lnTo>
                  <a:lnTo>
                    <a:pt x="42" y="307"/>
                  </a:lnTo>
                  <a:lnTo>
                    <a:pt x="519" y="307"/>
                  </a:lnTo>
                  <a:lnTo>
                    <a:pt x="528" y="306"/>
                  </a:lnTo>
                  <a:lnTo>
                    <a:pt x="535" y="302"/>
                  </a:lnTo>
                  <a:lnTo>
                    <a:pt x="543" y="299"/>
                  </a:lnTo>
                  <a:lnTo>
                    <a:pt x="548" y="294"/>
                  </a:lnTo>
                  <a:lnTo>
                    <a:pt x="553" y="287"/>
                  </a:lnTo>
                  <a:lnTo>
                    <a:pt x="558" y="281"/>
                  </a:lnTo>
                  <a:lnTo>
                    <a:pt x="560" y="272"/>
                  </a:lnTo>
                  <a:lnTo>
                    <a:pt x="561" y="265"/>
                  </a:lnTo>
                  <a:lnTo>
                    <a:pt x="561" y="129"/>
                  </a:lnTo>
                  <a:lnTo>
                    <a:pt x="560" y="123"/>
                  </a:lnTo>
                  <a:lnTo>
                    <a:pt x="557" y="119"/>
                  </a:lnTo>
                  <a:lnTo>
                    <a:pt x="552" y="116"/>
                  </a:lnTo>
                  <a:lnTo>
                    <a:pt x="547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33" name="Freeform 361">
              <a:extLst>
                <a:ext uri="{FF2B5EF4-FFF2-40B4-BE49-F238E27FC236}">
                  <a16:creationId xmlns:a16="http://schemas.microsoft.com/office/drawing/2014/main" id="{12386176-4146-4388-8896-AA3C42289C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78701" y="1042988"/>
              <a:ext cx="336550" cy="336550"/>
            </a:xfrm>
            <a:custGeom>
              <a:avLst/>
              <a:gdLst>
                <a:gd name="T0" fmla="*/ 572 w 636"/>
                <a:gd name="T1" fmla="*/ 238 h 637"/>
                <a:gd name="T2" fmla="*/ 561 w 636"/>
                <a:gd name="T3" fmla="*/ 150 h 637"/>
                <a:gd name="T4" fmla="*/ 416 w 636"/>
                <a:gd name="T5" fmla="*/ 1 h 637"/>
                <a:gd name="T6" fmla="*/ 42 w 636"/>
                <a:gd name="T7" fmla="*/ 0 h 637"/>
                <a:gd name="T8" fmla="*/ 11 w 636"/>
                <a:gd name="T9" fmla="*/ 12 h 637"/>
                <a:gd name="T10" fmla="*/ 0 w 636"/>
                <a:gd name="T11" fmla="*/ 42 h 637"/>
                <a:gd name="T12" fmla="*/ 8 w 636"/>
                <a:gd name="T13" fmla="*/ 313 h 637"/>
                <a:gd name="T14" fmla="*/ 27 w 636"/>
                <a:gd name="T15" fmla="*/ 306 h 637"/>
                <a:gd name="T16" fmla="*/ 32 w 636"/>
                <a:gd name="T17" fmla="*/ 32 h 637"/>
                <a:gd name="T18" fmla="*/ 397 w 636"/>
                <a:gd name="T19" fmla="*/ 122 h 637"/>
                <a:gd name="T20" fmla="*/ 408 w 636"/>
                <a:gd name="T21" fmla="*/ 151 h 637"/>
                <a:gd name="T22" fmla="*/ 439 w 636"/>
                <a:gd name="T23" fmla="*/ 164 h 637"/>
                <a:gd name="T24" fmla="*/ 506 w 636"/>
                <a:gd name="T25" fmla="*/ 227 h 637"/>
                <a:gd name="T26" fmla="*/ 457 w 636"/>
                <a:gd name="T27" fmla="*/ 243 h 637"/>
                <a:gd name="T28" fmla="*/ 235 w 636"/>
                <a:gd name="T29" fmla="*/ 463 h 637"/>
                <a:gd name="T30" fmla="*/ 242 w 636"/>
                <a:gd name="T31" fmla="*/ 481 h 637"/>
                <a:gd name="T32" fmla="*/ 455 w 636"/>
                <a:gd name="T33" fmla="*/ 279 h 637"/>
                <a:gd name="T34" fmla="*/ 485 w 636"/>
                <a:gd name="T35" fmla="*/ 260 h 637"/>
                <a:gd name="T36" fmla="*/ 518 w 636"/>
                <a:gd name="T37" fmla="*/ 253 h 637"/>
                <a:gd name="T38" fmla="*/ 552 w 636"/>
                <a:gd name="T39" fmla="*/ 260 h 637"/>
                <a:gd name="T40" fmla="*/ 581 w 636"/>
                <a:gd name="T41" fmla="*/ 279 h 637"/>
                <a:gd name="T42" fmla="*/ 602 w 636"/>
                <a:gd name="T43" fmla="*/ 309 h 637"/>
                <a:gd name="T44" fmla="*/ 608 w 636"/>
                <a:gd name="T45" fmla="*/ 344 h 637"/>
                <a:gd name="T46" fmla="*/ 602 w 636"/>
                <a:gd name="T47" fmla="*/ 377 h 637"/>
                <a:gd name="T48" fmla="*/ 581 w 636"/>
                <a:gd name="T49" fmla="*/ 407 h 637"/>
                <a:gd name="T50" fmla="*/ 383 w 636"/>
                <a:gd name="T51" fmla="*/ 602 h 637"/>
                <a:gd name="T52" fmla="*/ 346 w 636"/>
                <a:gd name="T53" fmla="*/ 608 h 637"/>
                <a:gd name="T54" fmla="*/ 322 w 636"/>
                <a:gd name="T55" fmla="*/ 596 h 637"/>
                <a:gd name="T56" fmla="*/ 308 w 636"/>
                <a:gd name="T57" fmla="*/ 579 h 637"/>
                <a:gd name="T58" fmla="*/ 301 w 636"/>
                <a:gd name="T59" fmla="*/ 558 h 637"/>
                <a:gd name="T60" fmla="*/ 303 w 636"/>
                <a:gd name="T61" fmla="*/ 537 h 637"/>
                <a:gd name="T62" fmla="*/ 313 w 636"/>
                <a:gd name="T63" fmla="*/ 517 h 637"/>
                <a:gd name="T64" fmla="*/ 510 w 636"/>
                <a:gd name="T65" fmla="*/ 322 h 637"/>
                <a:gd name="T66" fmla="*/ 528 w 636"/>
                <a:gd name="T67" fmla="*/ 322 h 637"/>
                <a:gd name="T68" fmla="*/ 539 w 636"/>
                <a:gd name="T69" fmla="*/ 334 h 637"/>
                <a:gd name="T70" fmla="*/ 539 w 636"/>
                <a:gd name="T71" fmla="*/ 350 h 637"/>
                <a:gd name="T72" fmla="*/ 363 w 636"/>
                <a:gd name="T73" fmla="*/ 530 h 637"/>
                <a:gd name="T74" fmla="*/ 371 w 636"/>
                <a:gd name="T75" fmla="*/ 549 h 637"/>
                <a:gd name="T76" fmla="*/ 553 w 636"/>
                <a:gd name="T77" fmla="*/ 377 h 637"/>
                <a:gd name="T78" fmla="*/ 568 w 636"/>
                <a:gd name="T79" fmla="*/ 341 h 637"/>
                <a:gd name="T80" fmla="*/ 553 w 636"/>
                <a:gd name="T81" fmla="*/ 307 h 637"/>
                <a:gd name="T82" fmla="*/ 519 w 636"/>
                <a:gd name="T83" fmla="*/ 292 h 637"/>
                <a:gd name="T84" fmla="*/ 484 w 636"/>
                <a:gd name="T85" fmla="*/ 307 h 637"/>
                <a:gd name="T86" fmla="*/ 282 w 636"/>
                <a:gd name="T87" fmla="*/ 513 h 637"/>
                <a:gd name="T88" fmla="*/ 273 w 636"/>
                <a:gd name="T89" fmla="*/ 544 h 637"/>
                <a:gd name="T90" fmla="*/ 276 w 636"/>
                <a:gd name="T91" fmla="*/ 577 h 637"/>
                <a:gd name="T92" fmla="*/ 292 w 636"/>
                <a:gd name="T93" fmla="*/ 605 h 637"/>
                <a:gd name="T94" fmla="*/ 317 w 636"/>
                <a:gd name="T95" fmla="*/ 627 h 637"/>
                <a:gd name="T96" fmla="*/ 348 w 636"/>
                <a:gd name="T97" fmla="*/ 636 h 637"/>
                <a:gd name="T98" fmla="*/ 381 w 636"/>
                <a:gd name="T99" fmla="*/ 632 h 637"/>
                <a:gd name="T100" fmla="*/ 410 w 636"/>
                <a:gd name="T101" fmla="*/ 617 h 637"/>
                <a:gd name="T102" fmla="*/ 617 w 636"/>
                <a:gd name="T103" fmla="*/ 408 h 637"/>
                <a:gd name="T104" fmla="*/ 634 w 636"/>
                <a:gd name="T105" fmla="*/ 365 h 637"/>
                <a:gd name="T106" fmla="*/ 634 w 636"/>
                <a:gd name="T107" fmla="*/ 321 h 637"/>
                <a:gd name="T108" fmla="*/ 617 w 636"/>
                <a:gd name="T109" fmla="*/ 278 h 637"/>
                <a:gd name="T110" fmla="*/ 433 w 636"/>
                <a:gd name="T111" fmla="*/ 135 h 637"/>
                <a:gd name="T112" fmla="*/ 425 w 636"/>
                <a:gd name="T113" fmla="*/ 47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36" h="637">
                  <a:moveTo>
                    <a:pt x="602" y="260"/>
                  </a:moveTo>
                  <a:lnTo>
                    <a:pt x="592" y="251"/>
                  </a:lnTo>
                  <a:lnTo>
                    <a:pt x="582" y="245"/>
                  </a:lnTo>
                  <a:lnTo>
                    <a:pt x="572" y="238"/>
                  </a:lnTo>
                  <a:lnTo>
                    <a:pt x="561" y="234"/>
                  </a:lnTo>
                  <a:lnTo>
                    <a:pt x="561" y="150"/>
                  </a:lnTo>
                  <a:lnTo>
                    <a:pt x="561" y="150"/>
                  </a:lnTo>
                  <a:lnTo>
                    <a:pt x="561" y="150"/>
                  </a:lnTo>
                  <a:lnTo>
                    <a:pt x="560" y="145"/>
                  </a:lnTo>
                  <a:lnTo>
                    <a:pt x="557" y="141"/>
                  </a:lnTo>
                  <a:lnTo>
                    <a:pt x="420" y="4"/>
                  </a:lnTo>
                  <a:lnTo>
                    <a:pt x="416" y="1"/>
                  </a:lnTo>
                  <a:lnTo>
                    <a:pt x="411" y="0"/>
                  </a:lnTo>
                  <a:lnTo>
                    <a:pt x="411" y="0"/>
                  </a:lnTo>
                  <a:lnTo>
                    <a:pt x="411" y="0"/>
                  </a:lnTo>
                  <a:lnTo>
                    <a:pt x="42" y="0"/>
                  </a:lnTo>
                  <a:lnTo>
                    <a:pt x="33" y="1"/>
                  </a:lnTo>
                  <a:lnTo>
                    <a:pt x="25" y="3"/>
                  </a:lnTo>
                  <a:lnTo>
                    <a:pt x="18" y="8"/>
                  </a:lnTo>
                  <a:lnTo>
                    <a:pt x="11" y="12"/>
                  </a:lnTo>
                  <a:lnTo>
                    <a:pt x="7" y="18"/>
                  </a:lnTo>
                  <a:lnTo>
                    <a:pt x="3" y="26"/>
                  </a:lnTo>
                  <a:lnTo>
                    <a:pt x="1" y="33"/>
                  </a:lnTo>
                  <a:lnTo>
                    <a:pt x="0" y="42"/>
                  </a:lnTo>
                  <a:lnTo>
                    <a:pt x="0" y="301"/>
                  </a:lnTo>
                  <a:lnTo>
                    <a:pt x="1" y="306"/>
                  </a:lnTo>
                  <a:lnTo>
                    <a:pt x="4" y="310"/>
                  </a:lnTo>
                  <a:lnTo>
                    <a:pt x="8" y="313"/>
                  </a:lnTo>
                  <a:lnTo>
                    <a:pt x="14" y="315"/>
                  </a:lnTo>
                  <a:lnTo>
                    <a:pt x="19" y="313"/>
                  </a:lnTo>
                  <a:lnTo>
                    <a:pt x="23" y="310"/>
                  </a:lnTo>
                  <a:lnTo>
                    <a:pt x="27" y="306"/>
                  </a:lnTo>
                  <a:lnTo>
                    <a:pt x="28" y="301"/>
                  </a:lnTo>
                  <a:lnTo>
                    <a:pt x="28" y="42"/>
                  </a:lnTo>
                  <a:lnTo>
                    <a:pt x="29" y="37"/>
                  </a:lnTo>
                  <a:lnTo>
                    <a:pt x="32" y="32"/>
                  </a:lnTo>
                  <a:lnTo>
                    <a:pt x="36" y="29"/>
                  </a:lnTo>
                  <a:lnTo>
                    <a:pt x="42" y="28"/>
                  </a:lnTo>
                  <a:lnTo>
                    <a:pt x="397" y="28"/>
                  </a:lnTo>
                  <a:lnTo>
                    <a:pt x="397" y="122"/>
                  </a:lnTo>
                  <a:lnTo>
                    <a:pt x="398" y="131"/>
                  </a:lnTo>
                  <a:lnTo>
                    <a:pt x="400" y="138"/>
                  </a:lnTo>
                  <a:lnTo>
                    <a:pt x="404" y="146"/>
                  </a:lnTo>
                  <a:lnTo>
                    <a:pt x="408" y="151"/>
                  </a:lnTo>
                  <a:lnTo>
                    <a:pt x="415" y="157"/>
                  </a:lnTo>
                  <a:lnTo>
                    <a:pt x="422" y="161"/>
                  </a:lnTo>
                  <a:lnTo>
                    <a:pt x="430" y="163"/>
                  </a:lnTo>
                  <a:lnTo>
                    <a:pt x="439" y="164"/>
                  </a:lnTo>
                  <a:lnTo>
                    <a:pt x="533" y="164"/>
                  </a:lnTo>
                  <a:lnTo>
                    <a:pt x="533" y="227"/>
                  </a:lnTo>
                  <a:lnTo>
                    <a:pt x="520" y="225"/>
                  </a:lnTo>
                  <a:lnTo>
                    <a:pt x="506" y="227"/>
                  </a:lnTo>
                  <a:lnTo>
                    <a:pt x="493" y="229"/>
                  </a:lnTo>
                  <a:lnTo>
                    <a:pt x="480" y="232"/>
                  </a:lnTo>
                  <a:lnTo>
                    <a:pt x="469" y="236"/>
                  </a:lnTo>
                  <a:lnTo>
                    <a:pt x="457" y="243"/>
                  </a:lnTo>
                  <a:lnTo>
                    <a:pt x="446" y="251"/>
                  </a:lnTo>
                  <a:lnTo>
                    <a:pt x="435" y="260"/>
                  </a:lnTo>
                  <a:lnTo>
                    <a:pt x="237" y="458"/>
                  </a:lnTo>
                  <a:lnTo>
                    <a:pt x="235" y="463"/>
                  </a:lnTo>
                  <a:lnTo>
                    <a:pt x="234" y="468"/>
                  </a:lnTo>
                  <a:lnTo>
                    <a:pt x="235" y="473"/>
                  </a:lnTo>
                  <a:lnTo>
                    <a:pt x="237" y="478"/>
                  </a:lnTo>
                  <a:lnTo>
                    <a:pt x="242" y="481"/>
                  </a:lnTo>
                  <a:lnTo>
                    <a:pt x="248" y="482"/>
                  </a:lnTo>
                  <a:lnTo>
                    <a:pt x="252" y="481"/>
                  </a:lnTo>
                  <a:lnTo>
                    <a:pt x="257" y="478"/>
                  </a:lnTo>
                  <a:lnTo>
                    <a:pt x="455" y="279"/>
                  </a:lnTo>
                  <a:lnTo>
                    <a:pt x="461" y="274"/>
                  </a:lnTo>
                  <a:lnTo>
                    <a:pt x="469" y="268"/>
                  </a:lnTo>
                  <a:lnTo>
                    <a:pt x="476" y="264"/>
                  </a:lnTo>
                  <a:lnTo>
                    <a:pt x="485" y="260"/>
                  </a:lnTo>
                  <a:lnTo>
                    <a:pt x="492" y="257"/>
                  </a:lnTo>
                  <a:lnTo>
                    <a:pt x="501" y="256"/>
                  </a:lnTo>
                  <a:lnTo>
                    <a:pt x="509" y="253"/>
                  </a:lnTo>
                  <a:lnTo>
                    <a:pt x="518" y="253"/>
                  </a:lnTo>
                  <a:lnTo>
                    <a:pt x="526" y="253"/>
                  </a:lnTo>
                  <a:lnTo>
                    <a:pt x="535" y="256"/>
                  </a:lnTo>
                  <a:lnTo>
                    <a:pt x="544" y="257"/>
                  </a:lnTo>
                  <a:lnTo>
                    <a:pt x="552" y="260"/>
                  </a:lnTo>
                  <a:lnTo>
                    <a:pt x="560" y="264"/>
                  </a:lnTo>
                  <a:lnTo>
                    <a:pt x="567" y="268"/>
                  </a:lnTo>
                  <a:lnTo>
                    <a:pt x="575" y="274"/>
                  </a:lnTo>
                  <a:lnTo>
                    <a:pt x="581" y="279"/>
                  </a:lnTo>
                  <a:lnTo>
                    <a:pt x="588" y="287"/>
                  </a:lnTo>
                  <a:lnTo>
                    <a:pt x="593" y="294"/>
                  </a:lnTo>
                  <a:lnTo>
                    <a:pt x="597" y="302"/>
                  </a:lnTo>
                  <a:lnTo>
                    <a:pt x="602" y="309"/>
                  </a:lnTo>
                  <a:lnTo>
                    <a:pt x="604" y="318"/>
                  </a:lnTo>
                  <a:lnTo>
                    <a:pt x="606" y="326"/>
                  </a:lnTo>
                  <a:lnTo>
                    <a:pt x="607" y="334"/>
                  </a:lnTo>
                  <a:lnTo>
                    <a:pt x="608" y="344"/>
                  </a:lnTo>
                  <a:lnTo>
                    <a:pt x="607" y="352"/>
                  </a:lnTo>
                  <a:lnTo>
                    <a:pt x="606" y="360"/>
                  </a:lnTo>
                  <a:lnTo>
                    <a:pt x="604" y="368"/>
                  </a:lnTo>
                  <a:lnTo>
                    <a:pt x="602" y="377"/>
                  </a:lnTo>
                  <a:lnTo>
                    <a:pt x="597" y="384"/>
                  </a:lnTo>
                  <a:lnTo>
                    <a:pt x="593" y="392"/>
                  </a:lnTo>
                  <a:lnTo>
                    <a:pt x="588" y="399"/>
                  </a:lnTo>
                  <a:lnTo>
                    <a:pt x="581" y="407"/>
                  </a:lnTo>
                  <a:lnTo>
                    <a:pt x="396" y="593"/>
                  </a:lnTo>
                  <a:lnTo>
                    <a:pt x="391" y="596"/>
                  </a:lnTo>
                  <a:lnTo>
                    <a:pt x="387" y="599"/>
                  </a:lnTo>
                  <a:lnTo>
                    <a:pt x="383" y="602"/>
                  </a:lnTo>
                  <a:lnTo>
                    <a:pt x="377" y="604"/>
                  </a:lnTo>
                  <a:lnTo>
                    <a:pt x="367" y="608"/>
                  </a:lnTo>
                  <a:lnTo>
                    <a:pt x="356" y="609"/>
                  </a:lnTo>
                  <a:lnTo>
                    <a:pt x="346" y="608"/>
                  </a:lnTo>
                  <a:lnTo>
                    <a:pt x="336" y="604"/>
                  </a:lnTo>
                  <a:lnTo>
                    <a:pt x="330" y="602"/>
                  </a:lnTo>
                  <a:lnTo>
                    <a:pt x="326" y="599"/>
                  </a:lnTo>
                  <a:lnTo>
                    <a:pt x="322" y="596"/>
                  </a:lnTo>
                  <a:lnTo>
                    <a:pt x="317" y="593"/>
                  </a:lnTo>
                  <a:lnTo>
                    <a:pt x="313" y="588"/>
                  </a:lnTo>
                  <a:lnTo>
                    <a:pt x="310" y="584"/>
                  </a:lnTo>
                  <a:lnTo>
                    <a:pt x="308" y="579"/>
                  </a:lnTo>
                  <a:lnTo>
                    <a:pt x="304" y="574"/>
                  </a:lnTo>
                  <a:lnTo>
                    <a:pt x="303" y="569"/>
                  </a:lnTo>
                  <a:lnTo>
                    <a:pt x="301" y="564"/>
                  </a:lnTo>
                  <a:lnTo>
                    <a:pt x="301" y="558"/>
                  </a:lnTo>
                  <a:lnTo>
                    <a:pt x="300" y="553"/>
                  </a:lnTo>
                  <a:lnTo>
                    <a:pt x="301" y="548"/>
                  </a:lnTo>
                  <a:lnTo>
                    <a:pt x="301" y="541"/>
                  </a:lnTo>
                  <a:lnTo>
                    <a:pt x="303" y="537"/>
                  </a:lnTo>
                  <a:lnTo>
                    <a:pt x="304" y="531"/>
                  </a:lnTo>
                  <a:lnTo>
                    <a:pt x="308" y="526"/>
                  </a:lnTo>
                  <a:lnTo>
                    <a:pt x="310" y="522"/>
                  </a:lnTo>
                  <a:lnTo>
                    <a:pt x="313" y="517"/>
                  </a:lnTo>
                  <a:lnTo>
                    <a:pt x="317" y="513"/>
                  </a:lnTo>
                  <a:lnTo>
                    <a:pt x="503" y="326"/>
                  </a:lnTo>
                  <a:lnTo>
                    <a:pt x="507" y="324"/>
                  </a:lnTo>
                  <a:lnTo>
                    <a:pt x="510" y="322"/>
                  </a:lnTo>
                  <a:lnTo>
                    <a:pt x="515" y="321"/>
                  </a:lnTo>
                  <a:lnTo>
                    <a:pt x="519" y="320"/>
                  </a:lnTo>
                  <a:lnTo>
                    <a:pt x="523" y="321"/>
                  </a:lnTo>
                  <a:lnTo>
                    <a:pt x="528" y="322"/>
                  </a:lnTo>
                  <a:lnTo>
                    <a:pt x="531" y="324"/>
                  </a:lnTo>
                  <a:lnTo>
                    <a:pt x="534" y="326"/>
                  </a:lnTo>
                  <a:lnTo>
                    <a:pt x="537" y="330"/>
                  </a:lnTo>
                  <a:lnTo>
                    <a:pt x="539" y="334"/>
                  </a:lnTo>
                  <a:lnTo>
                    <a:pt x="540" y="337"/>
                  </a:lnTo>
                  <a:lnTo>
                    <a:pt x="540" y="341"/>
                  </a:lnTo>
                  <a:lnTo>
                    <a:pt x="540" y="346"/>
                  </a:lnTo>
                  <a:lnTo>
                    <a:pt x="539" y="350"/>
                  </a:lnTo>
                  <a:lnTo>
                    <a:pt x="537" y="354"/>
                  </a:lnTo>
                  <a:lnTo>
                    <a:pt x="534" y="357"/>
                  </a:lnTo>
                  <a:lnTo>
                    <a:pt x="366" y="525"/>
                  </a:lnTo>
                  <a:lnTo>
                    <a:pt x="363" y="530"/>
                  </a:lnTo>
                  <a:lnTo>
                    <a:pt x="362" y="536"/>
                  </a:lnTo>
                  <a:lnTo>
                    <a:pt x="363" y="540"/>
                  </a:lnTo>
                  <a:lnTo>
                    <a:pt x="366" y="545"/>
                  </a:lnTo>
                  <a:lnTo>
                    <a:pt x="371" y="549"/>
                  </a:lnTo>
                  <a:lnTo>
                    <a:pt x="376" y="549"/>
                  </a:lnTo>
                  <a:lnTo>
                    <a:pt x="382" y="549"/>
                  </a:lnTo>
                  <a:lnTo>
                    <a:pt x="386" y="545"/>
                  </a:lnTo>
                  <a:lnTo>
                    <a:pt x="553" y="377"/>
                  </a:lnTo>
                  <a:lnTo>
                    <a:pt x="560" y="369"/>
                  </a:lnTo>
                  <a:lnTo>
                    <a:pt x="564" y="361"/>
                  </a:lnTo>
                  <a:lnTo>
                    <a:pt x="567" y="351"/>
                  </a:lnTo>
                  <a:lnTo>
                    <a:pt x="568" y="341"/>
                  </a:lnTo>
                  <a:lnTo>
                    <a:pt x="567" y="332"/>
                  </a:lnTo>
                  <a:lnTo>
                    <a:pt x="564" y="323"/>
                  </a:lnTo>
                  <a:lnTo>
                    <a:pt x="560" y="315"/>
                  </a:lnTo>
                  <a:lnTo>
                    <a:pt x="553" y="307"/>
                  </a:lnTo>
                  <a:lnTo>
                    <a:pt x="546" y="301"/>
                  </a:lnTo>
                  <a:lnTo>
                    <a:pt x="537" y="296"/>
                  </a:lnTo>
                  <a:lnTo>
                    <a:pt x="529" y="293"/>
                  </a:lnTo>
                  <a:lnTo>
                    <a:pt x="519" y="292"/>
                  </a:lnTo>
                  <a:lnTo>
                    <a:pt x="509" y="293"/>
                  </a:lnTo>
                  <a:lnTo>
                    <a:pt x="500" y="296"/>
                  </a:lnTo>
                  <a:lnTo>
                    <a:pt x="491" y="301"/>
                  </a:lnTo>
                  <a:lnTo>
                    <a:pt x="484" y="307"/>
                  </a:lnTo>
                  <a:lnTo>
                    <a:pt x="297" y="494"/>
                  </a:lnTo>
                  <a:lnTo>
                    <a:pt x="292" y="499"/>
                  </a:lnTo>
                  <a:lnTo>
                    <a:pt x="286" y="507"/>
                  </a:lnTo>
                  <a:lnTo>
                    <a:pt x="282" y="513"/>
                  </a:lnTo>
                  <a:lnTo>
                    <a:pt x="279" y="521"/>
                  </a:lnTo>
                  <a:lnTo>
                    <a:pt x="276" y="528"/>
                  </a:lnTo>
                  <a:lnTo>
                    <a:pt x="274" y="537"/>
                  </a:lnTo>
                  <a:lnTo>
                    <a:pt x="273" y="544"/>
                  </a:lnTo>
                  <a:lnTo>
                    <a:pt x="273" y="553"/>
                  </a:lnTo>
                  <a:lnTo>
                    <a:pt x="273" y="560"/>
                  </a:lnTo>
                  <a:lnTo>
                    <a:pt x="274" y="569"/>
                  </a:lnTo>
                  <a:lnTo>
                    <a:pt x="276" y="577"/>
                  </a:lnTo>
                  <a:lnTo>
                    <a:pt x="279" y="584"/>
                  </a:lnTo>
                  <a:lnTo>
                    <a:pt x="282" y="592"/>
                  </a:lnTo>
                  <a:lnTo>
                    <a:pt x="286" y="599"/>
                  </a:lnTo>
                  <a:lnTo>
                    <a:pt x="292" y="605"/>
                  </a:lnTo>
                  <a:lnTo>
                    <a:pt x="297" y="612"/>
                  </a:lnTo>
                  <a:lnTo>
                    <a:pt x="303" y="617"/>
                  </a:lnTo>
                  <a:lnTo>
                    <a:pt x="311" y="623"/>
                  </a:lnTo>
                  <a:lnTo>
                    <a:pt x="317" y="627"/>
                  </a:lnTo>
                  <a:lnTo>
                    <a:pt x="325" y="630"/>
                  </a:lnTo>
                  <a:lnTo>
                    <a:pt x="332" y="632"/>
                  </a:lnTo>
                  <a:lnTo>
                    <a:pt x="341" y="634"/>
                  </a:lnTo>
                  <a:lnTo>
                    <a:pt x="348" y="636"/>
                  </a:lnTo>
                  <a:lnTo>
                    <a:pt x="356" y="637"/>
                  </a:lnTo>
                  <a:lnTo>
                    <a:pt x="364" y="636"/>
                  </a:lnTo>
                  <a:lnTo>
                    <a:pt x="372" y="634"/>
                  </a:lnTo>
                  <a:lnTo>
                    <a:pt x="381" y="632"/>
                  </a:lnTo>
                  <a:lnTo>
                    <a:pt x="388" y="630"/>
                  </a:lnTo>
                  <a:lnTo>
                    <a:pt x="396" y="627"/>
                  </a:lnTo>
                  <a:lnTo>
                    <a:pt x="402" y="623"/>
                  </a:lnTo>
                  <a:lnTo>
                    <a:pt x="410" y="617"/>
                  </a:lnTo>
                  <a:lnTo>
                    <a:pt x="416" y="612"/>
                  </a:lnTo>
                  <a:lnTo>
                    <a:pt x="602" y="426"/>
                  </a:lnTo>
                  <a:lnTo>
                    <a:pt x="609" y="418"/>
                  </a:lnTo>
                  <a:lnTo>
                    <a:pt x="617" y="408"/>
                  </a:lnTo>
                  <a:lnTo>
                    <a:pt x="622" y="397"/>
                  </a:lnTo>
                  <a:lnTo>
                    <a:pt x="627" y="388"/>
                  </a:lnTo>
                  <a:lnTo>
                    <a:pt x="631" y="377"/>
                  </a:lnTo>
                  <a:lnTo>
                    <a:pt x="634" y="365"/>
                  </a:lnTo>
                  <a:lnTo>
                    <a:pt x="635" y="354"/>
                  </a:lnTo>
                  <a:lnTo>
                    <a:pt x="636" y="344"/>
                  </a:lnTo>
                  <a:lnTo>
                    <a:pt x="635" y="332"/>
                  </a:lnTo>
                  <a:lnTo>
                    <a:pt x="634" y="321"/>
                  </a:lnTo>
                  <a:lnTo>
                    <a:pt x="631" y="309"/>
                  </a:lnTo>
                  <a:lnTo>
                    <a:pt x="627" y="298"/>
                  </a:lnTo>
                  <a:lnTo>
                    <a:pt x="622" y="289"/>
                  </a:lnTo>
                  <a:lnTo>
                    <a:pt x="617" y="278"/>
                  </a:lnTo>
                  <a:lnTo>
                    <a:pt x="609" y="268"/>
                  </a:lnTo>
                  <a:lnTo>
                    <a:pt x="602" y="260"/>
                  </a:lnTo>
                  <a:close/>
                  <a:moveTo>
                    <a:pt x="439" y="136"/>
                  </a:moveTo>
                  <a:lnTo>
                    <a:pt x="433" y="135"/>
                  </a:lnTo>
                  <a:lnTo>
                    <a:pt x="429" y="132"/>
                  </a:lnTo>
                  <a:lnTo>
                    <a:pt x="426" y="128"/>
                  </a:lnTo>
                  <a:lnTo>
                    <a:pt x="425" y="122"/>
                  </a:lnTo>
                  <a:lnTo>
                    <a:pt x="425" y="47"/>
                  </a:lnTo>
                  <a:lnTo>
                    <a:pt x="514" y="136"/>
                  </a:lnTo>
                  <a:lnTo>
                    <a:pt x="439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34" name="Freeform 362">
              <a:extLst>
                <a:ext uri="{FF2B5EF4-FFF2-40B4-BE49-F238E27FC236}">
                  <a16:creationId xmlns:a16="http://schemas.microsoft.com/office/drawing/2014/main" id="{BD54DDA0-233F-4009-899E-061C866A3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8701" y="1225551"/>
              <a:ext cx="15875" cy="15875"/>
            </a:xfrm>
            <a:custGeom>
              <a:avLst/>
              <a:gdLst>
                <a:gd name="T0" fmla="*/ 23 w 28"/>
                <a:gd name="T1" fmla="*/ 4 h 28"/>
                <a:gd name="T2" fmla="*/ 19 w 28"/>
                <a:gd name="T3" fmla="*/ 1 h 28"/>
                <a:gd name="T4" fmla="*/ 14 w 28"/>
                <a:gd name="T5" fmla="*/ 0 h 28"/>
                <a:gd name="T6" fmla="*/ 8 w 28"/>
                <a:gd name="T7" fmla="*/ 1 h 28"/>
                <a:gd name="T8" fmla="*/ 4 w 28"/>
                <a:gd name="T9" fmla="*/ 4 h 28"/>
                <a:gd name="T10" fmla="*/ 1 w 28"/>
                <a:gd name="T11" fmla="*/ 8 h 28"/>
                <a:gd name="T12" fmla="*/ 0 w 28"/>
                <a:gd name="T13" fmla="*/ 14 h 28"/>
                <a:gd name="T14" fmla="*/ 1 w 28"/>
                <a:gd name="T15" fmla="*/ 19 h 28"/>
                <a:gd name="T16" fmla="*/ 4 w 28"/>
                <a:gd name="T17" fmla="*/ 24 h 28"/>
                <a:gd name="T18" fmla="*/ 8 w 28"/>
                <a:gd name="T19" fmla="*/ 27 h 28"/>
                <a:gd name="T20" fmla="*/ 14 w 28"/>
                <a:gd name="T21" fmla="*/ 28 h 28"/>
                <a:gd name="T22" fmla="*/ 19 w 28"/>
                <a:gd name="T23" fmla="*/ 27 h 28"/>
                <a:gd name="T24" fmla="*/ 23 w 28"/>
                <a:gd name="T25" fmla="*/ 24 h 28"/>
                <a:gd name="T26" fmla="*/ 27 w 28"/>
                <a:gd name="T27" fmla="*/ 19 h 28"/>
                <a:gd name="T28" fmla="*/ 28 w 28"/>
                <a:gd name="T29" fmla="*/ 14 h 28"/>
                <a:gd name="T30" fmla="*/ 27 w 28"/>
                <a:gd name="T31" fmla="*/ 8 h 28"/>
                <a:gd name="T32" fmla="*/ 23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3" y="4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8" y="27"/>
                  </a:lnTo>
                  <a:lnTo>
                    <a:pt x="14" y="28"/>
                  </a:lnTo>
                  <a:lnTo>
                    <a:pt x="19" y="27"/>
                  </a:lnTo>
                  <a:lnTo>
                    <a:pt x="23" y="24"/>
                  </a:lnTo>
                  <a:lnTo>
                    <a:pt x="27" y="19"/>
                  </a:lnTo>
                  <a:lnTo>
                    <a:pt x="28" y="14"/>
                  </a:lnTo>
                  <a:lnTo>
                    <a:pt x="27" y="8"/>
                  </a:lnTo>
                  <a:lnTo>
                    <a:pt x="2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35" name="Freeform 363">
              <a:extLst>
                <a:ext uri="{FF2B5EF4-FFF2-40B4-BE49-F238E27FC236}">
                  <a16:creationId xmlns:a16="http://schemas.microsoft.com/office/drawing/2014/main" id="{F645C90E-641A-460B-8278-C9FD124B79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8714" y="1304926"/>
              <a:ext cx="14288" cy="15875"/>
            </a:xfrm>
            <a:custGeom>
              <a:avLst/>
              <a:gdLst>
                <a:gd name="T0" fmla="*/ 27 w 27"/>
                <a:gd name="T1" fmla="*/ 10 h 28"/>
                <a:gd name="T2" fmla="*/ 26 w 27"/>
                <a:gd name="T3" fmla="*/ 10 h 28"/>
                <a:gd name="T4" fmla="*/ 24 w 27"/>
                <a:gd name="T5" fmla="*/ 4 h 28"/>
                <a:gd name="T6" fmla="*/ 20 w 27"/>
                <a:gd name="T7" fmla="*/ 1 h 28"/>
                <a:gd name="T8" fmla="*/ 15 w 27"/>
                <a:gd name="T9" fmla="*/ 0 h 28"/>
                <a:gd name="T10" fmla="*/ 9 w 27"/>
                <a:gd name="T11" fmla="*/ 0 h 28"/>
                <a:gd name="T12" fmla="*/ 5 w 27"/>
                <a:gd name="T13" fmla="*/ 3 h 28"/>
                <a:gd name="T14" fmla="*/ 2 w 27"/>
                <a:gd name="T15" fmla="*/ 8 h 28"/>
                <a:gd name="T16" fmla="*/ 0 w 27"/>
                <a:gd name="T17" fmla="*/ 13 h 28"/>
                <a:gd name="T18" fmla="*/ 1 w 27"/>
                <a:gd name="T19" fmla="*/ 18 h 28"/>
                <a:gd name="T20" fmla="*/ 1 w 27"/>
                <a:gd name="T21" fmla="*/ 18 h 28"/>
                <a:gd name="T22" fmla="*/ 3 w 27"/>
                <a:gd name="T23" fmla="*/ 23 h 28"/>
                <a:gd name="T24" fmla="*/ 6 w 27"/>
                <a:gd name="T25" fmla="*/ 26 h 28"/>
                <a:gd name="T26" fmla="*/ 9 w 27"/>
                <a:gd name="T27" fmla="*/ 28 h 28"/>
                <a:gd name="T28" fmla="*/ 13 w 27"/>
                <a:gd name="T29" fmla="*/ 28 h 28"/>
                <a:gd name="T30" fmla="*/ 16 w 27"/>
                <a:gd name="T31" fmla="*/ 28 h 28"/>
                <a:gd name="T32" fmla="*/ 18 w 27"/>
                <a:gd name="T33" fmla="*/ 28 h 28"/>
                <a:gd name="T34" fmla="*/ 23 w 27"/>
                <a:gd name="T35" fmla="*/ 25 h 28"/>
                <a:gd name="T36" fmla="*/ 26 w 27"/>
                <a:gd name="T37" fmla="*/ 20 h 28"/>
                <a:gd name="T38" fmla="*/ 27 w 27"/>
                <a:gd name="T39" fmla="*/ 16 h 28"/>
                <a:gd name="T40" fmla="*/ 27 w 27"/>
                <a:gd name="T41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" h="28">
                  <a:moveTo>
                    <a:pt x="27" y="10"/>
                  </a:moveTo>
                  <a:lnTo>
                    <a:pt x="26" y="10"/>
                  </a:lnTo>
                  <a:lnTo>
                    <a:pt x="24" y="4"/>
                  </a:lnTo>
                  <a:lnTo>
                    <a:pt x="20" y="1"/>
                  </a:lnTo>
                  <a:lnTo>
                    <a:pt x="15" y="0"/>
                  </a:lnTo>
                  <a:lnTo>
                    <a:pt x="9" y="0"/>
                  </a:lnTo>
                  <a:lnTo>
                    <a:pt x="5" y="3"/>
                  </a:lnTo>
                  <a:lnTo>
                    <a:pt x="2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3" y="23"/>
                  </a:lnTo>
                  <a:lnTo>
                    <a:pt x="6" y="26"/>
                  </a:lnTo>
                  <a:lnTo>
                    <a:pt x="9" y="28"/>
                  </a:lnTo>
                  <a:lnTo>
                    <a:pt x="13" y="28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23" y="25"/>
                  </a:lnTo>
                  <a:lnTo>
                    <a:pt x="26" y="20"/>
                  </a:lnTo>
                  <a:lnTo>
                    <a:pt x="27" y="16"/>
                  </a:lnTo>
                  <a:lnTo>
                    <a:pt x="27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</p:grpSp>
      <p:grpSp>
        <p:nvGrpSpPr>
          <p:cNvPr id="36" name="Group 490">
            <a:extLst>
              <a:ext uri="{FF2B5EF4-FFF2-40B4-BE49-F238E27FC236}">
                <a16:creationId xmlns:a16="http://schemas.microsoft.com/office/drawing/2014/main" id="{410C3DC0-7C00-44D1-A46B-F616758DE92D}"/>
              </a:ext>
            </a:extLst>
          </p:cNvPr>
          <p:cNvGrpSpPr/>
          <p:nvPr/>
        </p:nvGrpSpPr>
        <p:grpSpPr>
          <a:xfrm>
            <a:off x="231650" y="8448927"/>
            <a:ext cx="270891" cy="325893"/>
            <a:chOff x="6423026" y="1776413"/>
            <a:chExt cx="312738" cy="376238"/>
          </a:xfrm>
          <a:solidFill>
            <a:srgbClr val="990033"/>
          </a:solidFill>
        </p:grpSpPr>
        <p:sp>
          <p:nvSpPr>
            <p:cNvPr id="37" name="Freeform 420">
              <a:extLst>
                <a:ext uri="{FF2B5EF4-FFF2-40B4-BE49-F238E27FC236}">
                  <a16:creationId xmlns:a16="http://schemas.microsoft.com/office/drawing/2014/main" id="{0DFCBBE9-DD01-47C6-84CE-C42DA383E6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23026" y="1776413"/>
              <a:ext cx="312738" cy="376238"/>
            </a:xfrm>
            <a:custGeom>
              <a:avLst/>
              <a:gdLst>
                <a:gd name="T0" fmla="*/ 580 w 592"/>
                <a:gd name="T1" fmla="*/ 343 h 711"/>
                <a:gd name="T2" fmla="*/ 572 w 592"/>
                <a:gd name="T3" fmla="*/ 162 h 711"/>
                <a:gd name="T4" fmla="*/ 454 w 592"/>
                <a:gd name="T5" fmla="*/ 31 h 711"/>
                <a:gd name="T6" fmla="*/ 275 w 592"/>
                <a:gd name="T7" fmla="*/ 5 h 711"/>
                <a:gd name="T8" fmla="*/ 118 w 592"/>
                <a:gd name="T9" fmla="*/ 47 h 711"/>
                <a:gd name="T10" fmla="*/ 36 w 592"/>
                <a:gd name="T11" fmla="*/ 114 h 711"/>
                <a:gd name="T12" fmla="*/ 3 w 592"/>
                <a:gd name="T13" fmla="*/ 308 h 711"/>
                <a:gd name="T14" fmla="*/ 66 w 592"/>
                <a:gd name="T15" fmla="*/ 457 h 711"/>
                <a:gd name="T16" fmla="*/ 28 w 592"/>
                <a:gd name="T17" fmla="*/ 275 h 711"/>
                <a:gd name="T18" fmla="*/ 78 w 592"/>
                <a:gd name="T19" fmla="*/ 175 h 711"/>
                <a:gd name="T20" fmla="*/ 94 w 592"/>
                <a:gd name="T21" fmla="*/ 391 h 711"/>
                <a:gd name="T22" fmla="*/ 224 w 592"/>
                <a:gd name="T23" fmla="*/ 509 h 711"/>
                <a:gd name="T24" fmla="*/ 457 w 592"/>
                <a:gd name="T25" fmla="*/ 496 h 711"/>
                <a:gd name="T26" fmla="*/ 271 w 592"/>
                <a:gd name="T27" fmla="*/ 559 h 711"/>
                <a:gd name="T28" fmla="*/ 163 w 592"/>
                <a:gd name="T29" fmla="*/ 549 h 711"/>
                <a:gd name="T30" fmla="*/ 231 w 592"/>
                <a:gd name="T31" fmla="*/ 635 h 711"/>
                <a:gd name="T32" fmla="*/ 203 w 592"/>
                <a:gd name="T33" fmla="*/ 710 h 711"/>
                <a:gd name="T34" fmla="*/ 440 w 592"/>
                <a:gd name="T35" fmla="*/ 647 h 711"/>
                <a:gd name="T36" fmla="*/ 400 w 592"/>
                <a:gd name="T37" fmla="*/ 584 h 711"/>
                <a:gd name="T38" fmla="*/ 563 w 592"/>
                <a:gd name="T39" fmla="*/ 486 h 711"/>
                <a:gd name="T40" fmla="*/ 453 w 592"/>
                <a:gd name="T41" fmla="*/ 63 h 711"/>
                <a:gd name="T42" fmla="*/ 543 w 592"/>
                <a:gd name="T43" fmla="*/ 205 h 711"/>
                <a:gd name="T44" fmla="*/ 469 w 592"/>
                <a:gd name="T45" fmla="*/ 190 h 711"/>
                <a:gd name="T46" fmla="*/ 400 w 592"/>
                <a:gd name="T47" fmla="*/ 141 h 711"/>
                <a:gd name="T48" fmla="*/ 239 w 592"/>
                <a:gd name="T49" fmla="*/ 123 h 711"/>
                <a:gd name="T50" fmla="*/ 380 w 592"/>
                <a:gd name="T51" fmla="*/ 386 h 711"/>
                <a:gd name="T52" fmla="*/ 342 w 592"/>
                <a:gd name="T53" fmla="*/ 429 h 711"/>
                <a:gd name="T54" fmla="*/ 326 w 592"/>
                <a:gd name="T55" fmla="*/ 338 h 711"/>
                <a:gd name="T56" fmla="*/ 285 w 592"/>
                <a:gd name="T57" fmla="*/ 287 h 711"/>
                <a:gd name="T58" fmla="*/ 225 w 592"/>
                <a:gd name="T59" fmla="*/ 268 h 711"/>
                <a:gd name="T60" fmla="*/ 260 w 592"/>
                <a:gd name="T61" fmla="*/ 199 h 711"/>
                <a:gd name="T62" fmla="*/ 316 w 592"/>
                <a:gd name="T63" fmla="*/ 220 h 711"/>
                <a:gd name="T64" fmla="*/ 370 w 592"/>
                <a:gd name="T65" fmla="*/ 222 h 711"/>
                <a:gd name="T66" fmla="*/ 423 w 592"/>
                <a:gd name="T67" fmla="*/ 295 h 711"/>
                <a:gd name="T68" fmla="*/ 138 w 592"/>
                <a:gd name="T69" fmla="*/ 408 h 711"/>
                <a:gd name="T70" fmla="*/ 192 w 592"/>
                <a:gd name="T71" fmla="*/ 339 h 711"/>
                <a:gd name="T72" fmla="*/ 172 w 592"/>
                <a:gd name="T73" fmla="*/ 395 h 711"/>
                <a:gd name="T74" fmla="*/ 210 w 592"/>
                <a:gd name="T75" fmla="*/ 404 h 711"/>
                <a:gd name="T76" fmla="*/ 210 w 592"/>
                <a:gd name="T77" fmla="*/ 317 h 711"/>
                <a:gd name="T78" fmla="*/ 91 w 592"/>
                <a:gd name="T79" fmla="*/ 241 h 711"/>
                <a:gd name="T80" fmla="*/ 228 w 592"/>
                <a:gd name="T81" fmla="*/ 49 h 711"/>
                <a:gd name="T82" fmla="*/ 230 w 592"/>
                <a:gd name="T83" fmla="*/ 74 h 711"/>
                <a:gd name="T84" fmla="*/ 219 w 592"/>
                <a:gd name="T85" fmla="*/ 205 h 711"/>
                <a:gd name="T86" fmla="*/ 219 w 592"/>
                <a:gd name="T87" fmla="*/ 305 h 711"/>
                <a:gd name="T88" fmla="*/ 286 w 592"/>
                <a:gd name="T89" fmla="*/ 319 h 711"/>
                <a:gd name="T90" fmla="*/ 296 w 592"/>
                <a:gd name="T91" fmla="*/ 376 h 711"/>
                <a:gd name="T92" fmla="*/ 352 w 592"/>
                <a:gd name="T93" fmla="*/ 464 h 711"/>
                <a:gd name="T94" fmla="*/ 399 w 592"/>
                <a:gd name="T95" fmla="*/ 411 h 711"/>
                <a:gd name="T96" fmla="*/ 419 w 592"/>
                <a:gd name="T97" fmla="*/ 340 h 711"/>
                <a:gd name="T98" fmla="*/ 447 w 592"/>
                <a:gd name="T99" fmla="*/ 273 h 711"/>
                <a:gd name="T100" fmla="*/ 402 w 592"/>
                <a:gd name="T101" fmla="*/ 225 h 711"/>
                <a:gd name="T102" fmla="*/ 328 w 592"/>
                <a:gd name="T103" fmla="*/ 193 h 711"/>
                <a:gd name="T104" fmla="*/ 272 w 592"/>
                <a:gd name="T105" fmla="*/ 168 h 711"/>
                <a:gd name="T106" fmla="*/ 429 w 592"/>
                <a:gd name="T107" fmla="*/ 244 h 711"/>
                <a:gd name="T108" fmla="*/ 503 w 592"/>
                <a:gd name="T109" fmla="*/ 200 h 711"/>
                <a:gd name="T110" fmla="*/ 562 w 592"/>
                <a:gd name="T111" fmla="*/ 249 h 711"/>
                <a:gd name="T112" fmla="*/ 530 w 592"/>
                <a:gd name="T113" fmla="*/ 387 h 711"/>
                <a:gd name="T114" fmla="*/ 409 w 592"/>
                <a:gd name="T115" fmla="*/ 487 h 711"/>
                <a:gd name="T116" fmla="*/ 425 w 592"/>
                <a:gd name="T117" fmla="*/ 672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2" h="711">
                  <a:moveTo>
                    <a:pt x="540" y="477"/>
                  </a:moveTo>
                  <a:lnTo>
                    <a:pt x="540" y="477"/>
                  </a:lnTo>
                  <a:lnTo>
                    <a:pt x="539" y="477"/>
                  </a:lnTo>
                  <a:lnTo>
                    <a:pt x="515" y="453"/>
                  </a:lnTo>
                  <a:lnTo>
                    <a:pt x="524" y="443"/>
                  </a:lnTo>
                  <a:lnTo>
                    <a:pt x="532" y="434"/>
                  </a:lnTo>
                  <a:lnTo>
                    <a:pt x="540" y="424"/>
                  </a:lnTo>
                  <a:lnTo>
                    <a:pt x="547" y="413"/>
                  </a:lnTo>
                  <a:lnTo>
                    <a:pt x="554" y="402"/>
                  </a:lnTo>
                  <a:lnTo>
                    <a:pt x="560" y="392"/>
                  </a:lnTo>
                  <a:lnTo>
                    <a:pt x="566" y="380"/>
                  </a:lnTo>
                  <a:lnTo>
                    <a:pt x="572" y="368"/>
                  </a:lnTo>
                  <a:lnTo>
                    <a:pt x="576" y="356"/>
                  </a:lnTo>
                  <a:lnTo>
                    <a:pt x="580" y="343"/>
                  </a:lnTo>
                  <a:lnTo>
                    <a:pt x="584" y="331"/>
                  </a:lnTo>
                  <a:lnTo>
                    <a:pt x="587" y="318"/>
                  </a:lnTo>
                  <a:lnTo>
                    <a:pt x="589" y="305"/>
                  </a:lnTo>
                  <a:lnTo>
                    <a:pt x="591" y="292"/>
                  </a:lnTo>
                  <a:lnTo>
                    <a:pt x="592" y="278"/>
                  </a:lnTo>
                  <a:lnTo>
                    <a:pt x="592" y="265"/>
                  </a:lnTo>
                  <a:lnTo>
                    <a:pt x="592" y="251"/>
                  </a:lnTo>
                  <a:lnTo>
                    <a:pt x="591" y="237"/>
                  </a:lnTo>
                  <a:lnTo>
                    <a:pt x="589" y="224"/>
                  </a:lnTo>
                  <a:lnTo>
                    <a:pt x="587" y="211"/>
                  </a:lnTo>
                  <a:lnTo>
                    <a:pt x="585" y="199"/>
                  </a:lnTo>
                  <a:lnTo>
                    <a:pt x="580" y="186"/>
                  </a:lnTo>
                  <a:lnTo>
                    <a:pt x="576" y="174"/>
                  </a:lnTo>
                  <a:lnTo>
                    <a:pt x="572" y="162"/>
                  </a:lnTo>
                  <a:lnTo>
                    <a:pt x="566" y="150"/>
                  </a:lnTo>
                  <a:lnTo>
                    <a:pt x="560" y="138"/>
                  </a:lnTo>
                  <a:lnTo>
                    <a:pt x="554" y="128"/>
                  </a:lnTo>
                  <a:lnTo>
                    <a:pt x="547" y="117"/>
                  </a:lnTo>
                  <a:lnTo>
                    <a:pt x="540" y="106"/>
                  </a:lnTo>
                  <a:lnTo>
                    <a:pt x="532" y="97"/>
                  </a:lnTo>
                  <a:lnTo>
                    <a:pt x="524" y="87"/>
                  </a:lnTo>
                  <a:lnTo>
                    <a:pt x="515" y="77"/>
                  </a:lnTo>
                  <a:lnTo>
                    <a:pt x="505" y="69"/>
                  </a:lnTo>
                  <a:lnTo>
                    <a:pt x="496" y="60"/>
                  </a:lnTo>
                  <a:lnTo>
                    <a:pt x="486" y="53"/>
                  </a:lnTo>
                  <a:lnTo>
                    <a:pt x="475" y="45"/>
                  </a:lnTo>
                  <a:lnTo>
                    <a:pt x="465" y="37"/>
                  </a:lnTo>
                  <a:lnTo>
                    <a:pt x="454" y="31"/>
                  </a:lnTo>
                  <a:lnTo>
                    <a:pt x="442" y="26"/>
                  </a:lnTo>
                  <a:lnTo>
                    <a:pt x="430" y="20"/>
                  </a:lnTo>
                  <a:lnTo>
                    <a:pt x="418" y="16"/>
                  </a:lnTo>
                  <a:lnTo>
                    <a:pt x="407" y="12"/>
                  </a:lnTo>
                  <a:lnTo>
                    <a:pt x="394" y="7"/>
                  </a:lnTo>
                  <a:lnTo>
                    <a:pt x="381" y="5"/>
                  </a:lnTo>
                  <a:lnTo>
                    <a:pt x="368" y="2"/>
                  </a:lnTo>
                  <a:lnTo>
                    <a:pt x="354" y="1"/>
                  </a:lnTo>
                  <a:lnTo>
                    <a:pt x="341" y="0"/>
                  </a:lnTo>
                  <a:lnTo>
                    <a:pt x="327" y="0"/>
                  </a:lnTo>
                  <a:lnTo>
                    <a:pt x="314" y="0"/>
                  </a:lnTo>
                  <a:lnTo>
                    <a:pt x="300" y="1"/>
                  </a:lnTo>
                  <a:lnTo>
                    <a:pt x="288" y="2"/>
                  </a:lnTo>
                  <a:lnTo>
                    <a:pt x="275" y="5"/>
                  </a:lnTo>
                  <a:lnTo>
                    <a:pt x="262" y="7"/>
                  </a:lnTo>
                  <a:lnTo>
                    <a:pt x="249" y="12"/>
                  </a:lnTo>
                  <a:lnTo>
                    <a:pt x="236" y="16"/>
                  </a:lnTo>
                  <a:lnTo>
                    <a:pt x="224" y="20"/>
                  </a:lnTo>
                  <a:lnTo>
                    <a:pt x="212" y="26"/>
                  </a:lnTo>
                  <a:lnTo>
                    <a:pt x="202" y="31"/>
                  </a:lnTo>
                  <a:lnTo>
                    <a:pt x="190" y="37"/>
                  </a:lnTo>
                  <a:lnTo>
                    <a:pt x="179" y="45"/>
                  </a:lnTo>
                  <a:lnTo>
                    <a:pt x="169" y="53"/>
                  </a:lnTo>
                  <a:lnTo>
                    <a:pt x="159" y="60"/>
                  </a:lnTo>
                  <a:lnTo>
                    <a:pt x="149" y="69"/>
                  </a:lnTo>
                  <a:lnTo>
                    <a:pt x="141" y="77"/>
                  </a:lnTo>
                  <a:lnTo>
                    <a:pt x="116" y="53"/>
                  </a:lnTo>
                  <a:lnTo>
                    <a:pt x="118" y="47"/>
                  </a:lnTo>
                  <a:lnTo>
                    <a:pt x="119" y="43"/>
                  </a:lnTo>
                  <a:lnTo>
                    <a:pt x="118" y="37"/>
                  </a:lnTo>
                  <a:lnTo>
                    <a:pt x="116" y="33"/>
                  </a:lnTo>
                  <a:lnTo>
                    <a:pt x="110" y="30"/>
                  </a:lnTo>
                  <a:lnTo>
                    <a:pt x="105" y="29"/>
                  </a:lnTo>
                  <a:lnTo>
                    <a:pt x="101" y="30"/>
                  </a:lnTo>
                  <a:lnTo>
                    <a:pt x="95" y="33"/>
                  </a:lnTo>
                  <a:lnTo>
                    <a:pt x="86" y="43"/>
                  </a:lnTo>
                  <a:lnTo>
                    <a:pt x="76" y="54"/>
                  </a:lnTo>
                  <a:lnTo>
                    <a:pt x="68" y="65"/>
                  </a:lnTo>
                  <a:lnTo>
                    <a:pt x="59" y="77"/>
                  </a:lnTo>
                  <a:lnTo>
                    <a:pt x="50" y="89"/>
                  </a:lnTo>
                  <a:lnTo>
                    <a:pt x="44" y="101"/>
                  </a:lnTo>
                  <a:lnTo>
                    <a:pt x="36" y="114"/>
                  </a:lnTo>
                  <a:lnTo>
                    <a:pt x="30" y="127"/>
                  </a:lnTo>
                  <a:lnTo>
                    <a:pt x="25" y="139"/>
                  </a:lnTo>
                  <a:lnTo>
                    <a:pt x="19" y="153"/>
                  </a:lnTo>
                  <a:lnTo>
                    <a:pt x="15" y="166"/>
                  </a:lnTo>
                  <a:lnTo>
                    <a:pt x="11" y="180"/>
                  </a:lnTo>
                  <a:lnTo>
                    <a:pt x="7" y="194"/>
                  </a:lnTo>
                  <a:lnTo>
                    <a:pt x="4" y="208"/>
                  </a:lnTo>
                  <a:lnTo>
                    <a:pt x="2" y="222"/>
                  </a:lnTo>
                  <a:lnTo>
                    <a:pt x="1" y="237"/>
                  </a:lnTo>
                  <a:lnTo>
                    <a:pt x="0" y="251"/>
                  </a:lnTo>
                  <a:lnTo>
                    <a:pt x="0" y="265"/>
                  </a:lnTo>
                  <a:lnTo>
                    <a:pt x="0" y="280"/>
                  </a:lnTo>
                  <a:lnTo>
                    <a:pt x="1" y="294"/>
                  </a:lnTo>
                  <a:lnTo>
                    <a:pt x="3" y="308"/>
                  </a:lnTo>
                  <a:lnTo>
                    <a:pt x="5" y="322"/>
                  </a:lnTo>
                  <a:lnTo>
                    <a:pt x="7" y="336"/>
                  </a:lnTo>
                  <a:lnTo>
                    <a:pt x="11" y="350"/>
                  </a:lnTo>
                  <a:lnTo>
                    <a:pt x="15" y="363"/>
                  </a:lnTo>
                  <a:lnTo>
                    <a:pt x="19" y="377"/>
                  </a:lnTo>
                  <a:lnTo>
                    <a:pt x="25" y="390"/>
                  </a:lnTo>
                  <a:lnTo>
                    <a:pt x="30" y="402"/>
                  </a:lnTo>
                  <a:lnTo>
                    <a:pt x="36" y="415"/>
                  </a:lnTo>
                  <a:lnTo>
                    <a:pt x="43" y="427"/>
                  </a:lnTo>
                  <a:lnTo>
                    <a:pt x="50" y="440"/>
                  </a:lnTo>
                  <a:lnTo>
                    <a:pt x="58" y="452"/>
                  </a:lnTo>
                  <a:lnTo>
                    <a:pt x="61" y="454"/>
                  </a:lnTo>
                  <a:lnTo>
                    <a:pt x="63" y="456"/>
                  </a:lnTo>
                  <a:lnTo>
                    <a:pt x="66" y="457"/>
                  </a:lnTo>
                  <a:lnTo>
                    <a:pt x="70" y="457"/>
                  </a:lnTo>
                  <a:lnTo>
                    <a:pt x="74" y="457"/>
                  </a:lnTo>
                  <a:lnTo>
                    <a:pt x="78" y="455"/>
                  </a:lnTo>
                  <a:lnTo>
                    <a:pt x="82" y="451"/>
                  </a:lnTo>
                  <a:lnTo>
                    <a:pt x="84" y="447"/>
                  </a:lnTo>
                  <a:lnTo>
                    <a:pt x="84" y="441"/>
                  </a:lnTo>
                  <a:lnTo>
                    <a:pt x="82" y="436"/>
                  </a:lnTo>
                  <a:lnTo>
                    <a:pt x="68" y="414"/>
                  </a:lnTo>
                  <a:lnTo>
                    <a:pt x="56" y="393"/>
                  </a:lnTo>
                  <a:lnTo>
                    <a:pt x="46" y="369"/>
                  </a:lnTo>
                  <a:lnTo>
                    <a:pt x="39" y="347"/>
                  </a:lnTo>
                  <a:lnTo>
                    <a:pt x="33" y="323"/>
                  </a:lnTo>
                  <a:lnTo>
                    <a:pt x="29" y="299"/>
                  </a:lnTo>
                  <a:lnTo>
                    <a:pt x="28" y="275"/>
                  </a:lnTo>
                  <a:lnTo>
                    <a:pt x="28" y="251"/>
                  </a:lnTo>
                  <a:lnTo>
                    <a:pt x="30" y="228"/>
                  </a:lnTo>
                  <a:lnTo>
                    <a:pt x="33" y="204"/>
                  </a:lnTo>
                  <a:lnTo>
                    <a:pt x="40" y="180"/>
                  </a:lnTo>
                  <a:lnTo>
                    <a:pt x="47" y="158"/>
                  </a:lnTo>
                  <a:lnTo>
                    <a:pt x="57" y="135"/>
                  </a:lnTo>
                  <a:lnTo>
                    <a:pt x="69" y="114"/>
                  </a:lnTo>
                  <a:lnTo>
                    <a:pt x="82" y="92"/>
                  </a:lnTo>
                  <a:lnTo>
                    <a:pt x="97" y="73"/>
                  </a:lnTo>
                  <a:lnTo>
                    <a:pt x="121" y="98"/>
                  </a:lnTo>
                  <a:lnTo>
                    <a:pt x="108" y="116"/>
                  </a:lnTo>
                  <a:lnTo>
                    <a:pt x="97" y="134"/>
                  </a:lnTo>
                  <a:lnTo>
                    <a:pt x="87" y="153"/>
                  </a:lnTo>
                  <a:lnTo>
                    <a:pt x="78" y="175"/>
                  </a:lnTo>
                  <a:lnTo>
                    <a:pt x="72" y="196"/>
                  </a:lnTo>
                  <a:lnTo>
                    <a:pt x="66" y="218"/>
                  </a:lnTo>
                  <a:lnTo>
                    <a:pt x="63" y="241"/>
                  </a:lnTo>
                  <a:lnTo>
                    <a:pt x="62" y="265"/>
                  </a:lnTo>
                  <a:lnTo>
                    <a:pt x="62" y="278"/>
                  </a:lnTo>
                  <a:lnTo>
                    <a:pt x="63" y="292"/>
                  </a:lnTo>
                  <a:lnTo>
                    <a:pt x="65" y="305"/>
                  </a:lnTo>
                  <a:lnTo>
                    <a:pt x="68" y="318"/>
                  </a:lnTo>
                  <a:lnTo>
                    <a:pt x="71" y="331"/>
                  </a:lnTo>
                  <a:lnTo>
                    <a:pt x="74" y="343"/>
                  </a:lnTo>
                  <a:lnTo>
                    <a:pt x="78" y="355"/>
                  </a:lnTo>
                  <a:lnTo>
                    <a:pt x="84" y="368"/>
                  </a:lnTo>
                  <a:lnTo>
                    <a:pt x="89" y="380"/>
                  </a:lnTo>
                  <a:lnTo>
                    <a:pt x="94" y="391"/>
                  </a:lnTo>
                  <a:lnTo>
                    <a:pt x="101" y="402"/>
                  </a:lnTo>
                  <a:lnTo>
                    <a:pt x="107" y="413"/>
                  </a:lnTo>
                  <a:lnTo>
                    <a:pt x="115" y="423"/>
                  </a:lnTo>
                  <a:lnTo>
                    <a:pt x="123" y="434"/>
                  </a:lnTo>
                  <a:lnTo>
                    <a:pt x="131" y="443"/>
                  </a:lnTo>
                  <a:lnTo>
                    <a:pt x="141" y="452"/>
                  </a:lnTo>
                  <a:lnTo>
                    <a:pt x="149" y="460"/>
                  </a:lnTo>
                  <a:lnTo>
                    <a:pt x="159" y="469"/>
                  </a:lnTo>
                  <a:lnTo>
                    <a:pt x="169" y="478"/>
                  </a:lnTo>
                  <a:lnTo>
                    <a:pt x="179" y="484"/>
                  </a:lnTo>
                  <a:lnTo>
                    <a:pt x="190" y="492"/>
                  </a:lnTo>
                  <a:lnTo>
                    <a:pt x="202" y="498"/>
                  </a:lnTo>
                  <a:lnTo>
                    <a:pt x="212" y="503"/>
                  </a:lnTo>
                  <a:lnTo>
                    <a:pt x="224" y="509"/>
                  </a:lnTo>
                  <a:lnTo>
                    <a:pt x="236" y="514"/>
                  </a:lnTo>
                  <a:lnTo>
                    <a:pt x="249" y="518"/>
                  </a:lnTo>
                  <a:lnTo>
                    <a:pt x="262" y="522"/>
                  </a:lnTo>
                  <a:lnTo>
                    <a:pt x="275" y="525"/>
                  </a:lnTo>
                  <a:lnTo>
                    <a:pt x="288" y="527"/>
                  </a:lnTo>
                  <a:lnTo>
                    <a:pt x="300" y="528"/>
                  </a:lnTo>
                  <a:lnTo>
                    <a:pt x="314" y="529"/>
                  </a:lnTo>
                  <a:lnTo>
                    <a:pt x="327" y="530"/>
                  </a:lnTo>
                  <a:lnTo>
                    <a:pt x="351" y="529"/>
                  </a:lnTo>
                  <a:lnTo>
                    <a:pt x="373" y="526"/>
                  </a:lnTo>
                  <a:lnTo>
                    <a:pt x="396" y="521"/>
                  </a:lnTo>
                  <a:lnTo>
                    <a:pt x="417" y="514"/>
                  </a:lnTo>
                  <a:lnTo>
                    <a:pt x="438" y="506"/>
                  </a:lnTo>
                  <a:lnTo>
                    <a:pt x="457" y="496"/>
                  </a:lnTo>
                  <a:lnTo>
                    <a:pt x="476" y="484"/>
                  </a:lnTo>
                  <a:lnTo>
                    <a:pt x="493" y="471"/>
                  </a:lnTo>
                  <a:lnTo>
                    <a:pt x="518" y="496"/>
                  </a:lnTo>
                  <a:lnTo>
                    <a:pt x="499" y="511"/>
                  </a:lnTo>
                  <a:lnTo>
                    <a:pt x="478" y="524"/>
                  </a:lnTo>
                  <a:lnTo>
                    <a:pt x="457" y="535"/>
                  </a:lnTo>
                  <a:lnTo>
                    <a:pt x="436" y="544"/>
                  </a:lnTo>
                  <a:lnTo>
                    <a:pt x="412" y="552"/>
                  </a:lnTo>
                  <a:lnTo>
                    <a:pt x="389" y="558"/>
                  </a:lnTo>
                  <a:lnTo>
                    <a:pt x="366" y="562"/>
                  </a:lnTo>
                  <a:lnTo>
                    <a:pt x="342" y="565"/>
                  </a:lnTo>
                  <a:lnTo>
                    <a:pt x="319" y="565"/>
                  </a:lnTo>
                  <a:lnTo>
                    <a:pt x="295" y="562"/>
                  </a:lnTo>
                  <a:lnTo>
                    <a:pt x="271" y="559"/>
                  </a:lnTo>
                  <a:lnTo>
                    <a:pt x="248" y="554"/>
                  </a:lnTo>
                  <a:lnTo>
                    <a:pt x="225" y="546"/>
                  </a:lnTo>
                  <a:lnTo>
                    <a:pt x="203" y="538"/>
                  </a:lnTo>
                  <a:lnTo>
                    <a:pt x="180" y="526"/>
                  </a:lnTo>
                  <a:lnTo>
                    <a:pt x="160" y="513"/>
                  </a:lnTo>
                  <a:lnTo>
                    <a:pt x="154" y="511"/>
                  </a:lnTo>
                  <a:lnTo>
                    <a:pt x="149" y="511"/>
                  </a:lnTo>
                  <a:lnTo>
                    <a:pt x="144" y="513"/>
                  </a:lnTo>
                  <a:lnTo>
                    <a:pt x="141" y="516"/>
                  </a:lnTo>
                  <a:lnTo>
                    <a:pt x="138" y="522"/>
                  </a:lnTo>
                  <a:lnTo>
                    <a:pt x="138" y="527"/>
                  </a:lnTo>
                  <a:lnTo>
                    <a:pt x="139" y="532"/>
                  </a:lnTo>
                  <a:lnTo>
                    <a:pt x="144" y="536"/>
                  </a:lnTo>
                  <a:lnTo>
                    <a:pt x="163" y="549"/>
                  </a:lnTo>
                  <a:lnTo>
                    <a:pt x="183" y="559"/>
                  </a:lnTo>
                  <a:lnTo>
                    <a:pt x="205" y="569"/>
                  </a:lnTo>
                  <a:lnTo>
                    <a:pt x="226" y="576"/>
                  </a:lnTo>
                  <a:lnTo>
                    <a:pt x="248" y="583"/>
                  </a:lnTo>
                  <a:lnTo>
                    <a:pt x="269" y="587"/>
                  </a:lnTo>
                  <a:lnTo>
                    <a:pt x="292" y="590"/>
                  </a:lnTo>
                  <a:lnTo>
                    <a:pt x="313" y="593"/>
                  </a:lnTo>
                  <a:lnTo>
                    <a:pt x="313" y="627"/>
                  </a:lnTo>
                  <a:lnTo>
                    <a:pt x="264" y="627"/>
                  </a:lnTo>
                  <a:lnTo>
                    <a:pt x="256" y="628"/>
                  </a:lnTo>
                  <a:lnTo>
                    <a:pt x="250" y="629"/>
                  </a:lnTo>
                  <a:lnTo>
                    <a:pt x="242" y="630"/>
                  </a:lnTo>
                  <a:lnTo>
                    <a:pt x="237" y="633"/>
                  </a:lnTo>
                  <a:lnTo>
                    <a:pt x="231" y="635"/>
                  </a:lnTo>
                  <a:lnTo>
                    <a:pt x="225" y="640"/>
                  </a:lnTo>
                  <a:lnTo>
                    <a:pt x="220" y="643"/>
                  </a:lnTo>
                  <a:lnTo>
                    <a:pt x="215" y="647"/>
                  </a:lnTo>
                  <a:lnTo>
                    <a:pt x="210" y="653"/>
                  </a:lnTo>
                  <a:lnTo>
                    <a:pt x="206" y="658"/>
                  </a:lnTo>
                  <a:lnTo>
                    <a:pt x="203" y="663"/>
                  </a:lnTo>
                  <a:lnTo>
                    <a:pt x="200" y="670"/>
                  </a:lnTo>
                  <a:lnTo>
                    <a:pt x="197" y="676"/>
                  </a:lnTo>
                  <a:lnTo>
                    <a:pt x="195" y="683"/>
                  </a:lnTo>
                  <a:lnTo>
                    <a:pt x="194" y="690"/>
                  </a:lnTo>
                  <a:lnTo>
                    <a:pt x="194" y="697"/>
                  </a:lnTo>
                  <a:lnTo>
                    <a:pt x="195" y="702"/>
                  </a:lnTo>
                  <a:lnTo>
                    <a:pt x="198" y="706"/>
                  </a:lnTo>
                  <a:lnTo>
                    <a:pt x="203" y="710"/>
                  </a:lnTo>
                  <a:lnTo>
                    <a:pt x="208" y="711"/>
                  </a:lnTo>
                  <a:lnTo>
                    <a:pt x="447" y="711"/>
                  </a:lnTo>
                  <a:lnTo>
                    <a:pt x="453" y="710"/>
                  </a:lnTo>
                  <a:lnTo>
                    <a:pt x="457" y="706"/>
                  </a:lnTo>
                  <a:lnTo>
                    <a:pt x="459" y="702"/>
                  </a:lnTo>
                  <a:lnTo>
                    <a:pt x="460" y="697"/>
                  </a:lnTo>
                  <a:lnTo>
                    <a:pt x="460" y="690"/>
                  </a:lnTo>
                  <a:lnTo>
                    <a:pt x="459" y="683"/>
                  </a:lnTo>
                  <a:lnTo>
                    <a:pt x="458" y="676"/>
                  </a:lnTo>
                  <a:lnTo>
                    <a:pt x="455" y="670"/>
                  </a:lnTo>
                  <a:lnTo>
                    <a:pt x="453" y="663"/>
                  </a:lnTo>
                  <a:lnTo>
                    <a:pt x="448" y="658"/>
                  </a:lnTo>
                  <a:lnTo>
                    <a:pt x="445" y="653"/>
                  </a:lnTo>
                  <a:lnTo>
                    <a:pt x="440" y="647"/>
                  </a:lnTo>
                  <a:lnTo>
                    <a:pt x="436" y="643"/>
                  </a:lnTo>
                  <a:lnTo>
                    <a:pt x="430" y="640"/>
                  </a:lnTo>
                  <a:lnTo>
                    <a:pt x="425" y="635"/>
                  </a:lnTo>
                  <a:lnTo>
                    <a:pt x="418" y="633"/>
                  </a:lnTo>
                  <a:lnTo>
                    <a:pt x="412" y="630"/>
                  </a:lnTo>
                  <a:lnTo>
                    <a:pt x="406" y="629"/>
                  </a:lnTo>
                  <a:lnTo>
                    <a:pt x="398" y="628"/>
                  </a:lnTo>
                  <a:lnTo>
                    <a:pt x="392" y="627"/>
                  </a:lnTo>
                  <a:lnTo>
                    <a:pt x="341" y="627"/>
                  </a:lnTo>
                  <a:lnTo>
                    <a:pt x="341" y="593"/>
                  </a:lnTo>
                  <a:lnTo>
                    <a:pt x="356" y="591"/>
                  </a:lnTo>
                  <a:lnTo>
                    <a:pt x="371" y="589"/>
                  </a:lnTo>
                  <a:lnTo>
                    <a:pt x="386" y="587"/>
                  </a:lnTo>
                  <a:lnTo>
                    <a:pt x="400" y="584"/>
                  </a:lnTo>
                  <a:lnTo>
                    <a:pt x="415" y="581"/>
                  </a:lnTo>
                  <a:lnTo>
                    <a:pt x="429" y="576"/>
                  </a:lnTo>
                  <a:lnTo>
                    <a:pt x="444" y="571"/>
                  </a:lnTo>
                  <a:lnTo>
                    <a:pt x="458" y="566"/>
                  </a:lnTo>
                  <a:lnTo>
                    <a:pt x="471" y="559"/>
                  </a:lnTo>
                  <a:lnTo>
                    <a:pt x="485" y="552"/>
                  </a:lnTo>
                  <a:lnTo>
                    <a:pt x="498" y="544"/>
                  </a:lnTo>
                  <a:lnTo>
                    <a:pt x="511" y="536"/>
                  </a:lnTo>
                  <a:lnTo>
                    <a:pt x="524" y="527"/>
                  </a:lnTo>
                  <a:lnTo>
                    <a:pt x="536" y="517"/>
                  </a:lnTo>
                  <a:lnTo>
                    <a:pt x="548" y="508"/>
                  </a:lnTo>
                  <a:lnTo>
                    <a:pt x="559" y="496"/>
                  </a:lnTo>
                  <a:lnTo>
                    <a:pt x="562" y="492"/>
                  </a:lnTo>
                  <a:lnTo>
                    <a:pt x="563" y="486"/>
                  </a:lnTo>
                  <a:lnTo>
                    <a:pt x="562" y="481"/>
                  </a:lnTo>
                  <a:lnTo>
                    <a:pt x="559" y="477"/>
                  </a:lnTo>
                  <a:lnTo>
                    <a:pt x="555" y="473"/>
                  </a:lnTo>
                  <a:lnTo>
                    <a:pt x="549" y="472"/>
                  </a:lnTo>
                  <a:lnTo>
                    <a:pt x="544" y="473"/>
                  </a:lnTo>
                  <a:lnTo>
                    <a:pt x="540" y="477"/>
                  </a:lnTo>
                  <a:close/>
                  <a:moveTo>
                    <a:pt x="324" y="63"/>
                  </a:moveTo>
                  <a:lnTo>
                    <a:pt x="352" y="29"/>
                  </a:lnTo>
                  <a:lnTo>
                    <a:pt x="370" y="31"/>
                  </a:lnTo>
                  <a:lnTo>
                    <a:pt x="387" y="35"/>
                  </a:lnTo>
                  <a:lnTo>
                    <a:pt x="404" y="40"/>
                  </a:lnTo>
                  <a:lnTo>
                    <a:pt x="421" y="46"/>
                  </a:lnTo>
                  <a:lnTo>
                    <a:pt x="437" y="54"/>
                  </a:lnTo>
                  <a:lnTo>
                    <a:pt x="453" y="63"/>
                  </a:lnTo>
                  <a:lnTo>
                    <a:pt x="467" y="73"/>
                  </a:lnTo>
                  <a:lnTo>
                    <a:pt x="481" y="84"/>
                  </a:lnTo>
                  <a:lnTo>
                    <a:pt x="493" y="95"/>
                  </a:lnTo>
                  <a:lnTo>
                    <a:pt x="505" y="108"/>
                  </a:lnTo>
                  <a:lnTo>
                    <a:pt x="517" y="121"/>
                  </a:lnTo>
                  <a:lnTo>
                    <a:pt x="527" y="136"/>
                  </a:lnTo>
                  <a:lnTo>
                    <a:pt x="535" y="151"/>
                  </a:lnTo>
                  <a:lnTo>
                    <a:pt x="544" y="166"/>
                  </a:lnTo>
                  <a:lnTo>
                    <a:pt x="550" y="183"/>
                  </a:lnTo>
                  <a:lnTo>
                    <a:pt x="556" y="200"/>
                  </a:lnTo>
                  <a:lnTo>
                    <a:pt x="553" y="203"/>
                  </a:lnTo>
                  <a:lnTo>
                    <a:pt x="548" y="207"/>
                  </a:lnTo>
                  <a:lnTo>
                    <a:pt x="545" y="212"/>
                  </a:lnTo>
                  <a:lnTo>
                    <a:pt x="543" y="205"/>
                  </a:lnTo>
                  <a:lnTo>
                    <a:pt x="540" y="201"/>
                  </a:lnTo>
                  <a:lnTo>
                    <a:pt x="537" y="196"/>
                  </a:lnTo>
                  <a:lnTo>
                    <a:pt x="525" y="181"/>
                  </a:lnTo>
                  <a:lnTo>
                    <a:pt x="520" y="177"/>
                  </a:lnTo>
                  <a:lnTo>
                    <a:pt x="515" y="174"/>
                  </a:lnTo>
                  <a:lnTo>
                    <a:pt x="509" y="172"/>
                  </a:lnTo>
                  <a:lnTo>
                    <a:pt x="502" y="172"/>
                  </a:lnTo>
                  <a:lnTo>
                    <a:pt x="487" y="172"/>
                  </a:lnTo>
                  <a:lnTo>
                    <a:pt x="482" y="172"/>
                  </a:lnTo>
                  <a:lnTo>
                    <a:pt x="477" y="174"/>
                  </a:lnTo>
                  <a:lnTo>
                    <a:pt x="474" y="177"/>
                  </a:lnTo>
                  <a:lnTo>
                    <a:pt x="471" y="181"/>
                  </a:lnTo>
                  <a:lnTo>
                    <a:pt x="469" y="186"/>
                  </a:lnTo>
                  <a:lnTo>
                    <a:pt x="469" y="190"/>
                  </a:lnTo>
                  <a:lnTo>
                    <a:pt x="470" y="195"/>
                  </a:lnTo>
                  <a:lnTo>
                    <a:pt x="471" y="200"/>
                  </a:lnTo>
                  <a:lnTo>
                    <a:pt x="466" y="204"/>
                  </a:lnTo>
                  <a:lnTo>
                    <a:pt x="458" y="208"/>
                  </a:lnTo>
                  <a:lnTo>
                    <a:pt x="452" y="212"/>
                  </a:lnTo>
                  <a:lnTo>
                    <a:pt x="444" y="216"/>
                  </a:lnTo>
                  <a:lnTo>
                    <a:pt x="426" y="179"/>
                  </a:lnTo>
                  <a:lnTo>
                    <a:pt x="426" y="171"/>
                  </a:lnTo>
                  <a:lnTo>
                    <a:pt x="425" y="168"/>
                  </a:lnTo>
                  <a:lnTo>
                    <a:pt x="424" y="165"/>
                  </a:lnTo>
                  <a:lnTo>
                    <a:pt x="423" y="163"/>
                  </a:lnTo>
                  <a:lnTo>
                    <a:pt x="422" y="161"/>
                  </a:lnTo>
                  <a:lnTo>
                    <a:pt x="402" y="143"/>
                  </a:lnTo>
                  <a:lnTo>
                    <a:pt x="400" y="141"/>
                  </a:lnTo>
                  <a:lnTo>
                    <a:pt x="397" y="139"/>
                  </a:lnTo>
                  <a:lnTo>
                    <a:pt x="342" y="120"/>
                  </a:lnTo>
                  <a:lnTo>
                    <a:pt x="340" y="120"/>
                  </a:lnTo>
                  <a:lnTo>
                    <a:pt x="338" y="119"/>
                  </a:lnTo>
                  <a:lnTo>
                    <a:pt x="290" y="119"/>
                  </a:lnTo>
                  <a:lnTo>
                    <a:pt x="284" y="120"/>
                  </a:lnTo>
                  <a:lnTo>
                    <a:pt x="278" y="121"/>
                  </a:lnTo>
                  <a:lnTo>
                    <a:pt x="272" y="122"/>
                  </a:lnTo>
                  <a:lnTo>
                    <a:pt x="268" y="124"/>
                  </a:lnTo>
                  <a:lnTo>
                    <a:pt x="263" y="128"/>
                  </a:lnTo>
                  <a:lnTo>
                    <a:pt x="259" y="131"/>
                  </a:lnTo>
                  <a:lnTo>
                    <a:pt x="254" y="134"/>
                  </a:lnTo>
                  <a:lnTo>
                    <a:pt x="250" y="138"/>
                  </a:lnTo>
                  <a:lnTo>
                    <a:pt x="239" y="123"/>
                  </a:lnTo>
                  <a:lnTo>
                    <a:pt x="253" y="91"/>
                  </a:lnTo>
                  <a:lnTo>
                    <a:pt x="318" y="69"/>
                  </a:lnTo>
                  <a:lnTo>
                    <a:pt x="321" y="66"/>
                  </a:lnTo>
                  <a:lnTo>
                    <a:pt x="324" y="63"/>
                  </a:lnTo>
                  <a:close/>
                  <a:moveTo>
                    <a:pt x="393" y="356"/>
                  </a:moveTo>
                  <a:lnTo>
                    <a:pt x="395" y="363"/>
                  </a:lnTo>
                  <a:lnTo>
                    <a:pt x="395" y="366"/>
                  </a:lnTo>
                  <a:lnTo>
                    <a:pt x="394" y="368"/>
                  </a:lnTo>
                  <a:lnTo>
                    <a:pt x="392" y="371"/>
                  </a:lnTo>
                  <a:lnTo>
                    <a:pt x="391" y="372"/>
                  </a:lnTo>
                  <a:lnTo>
                    <a:pt x="389" y="374"/>
                  </a:lnTo>
                  <a:lnTo>
                    <a:pt x="386" y="378"/>
                  </a:lnTo>
                  <a:lnTo>
                    <a:pt x="383" y="381"/>
                  </a:lnTo>
                  <a:lnTo>
                    <a:pt x="380" y="386"/>
                  </a:lnTo>
                  <a:lnTo>
                    <a:pt x="378" y="394"/>
                  </a:lnTo>
                  <a:lnTo>
                    <a:pt x="377" y="396"/>
                  </a:lnTo>
                  <a:lnTo>
                    <a:pt x="373" y="398"/>
                  </a:lnTo>
                  <a:lnTo>
                    <a:pt x="371" y="402"/>
                  </a:lnTo>
                  <a:lnTo>
                    <a:pt x="368" y="407"/>
                  </a:lnTo>
                  <a:lnTo>
                    <a:pt x="365" y="413"/>
                  </a:lnTo>
                  <a:lnTo>
                    <a:pt x="364" y="419"/>
                  </a:lnTo>
                  <a:lnTo>
                    <a:pt x="363" y="422"/>
                  </a:lnTo>
                  <a:lnTo>
                    <a:pt x="363" y="423"/>
                  </a:lnTo>
                  <a:lnTo>
                    <a:pt x="358" y="427"/>
                  </a:lnTo>
                  <a:lnTo>
                    <a:pt x="354" y="431"/>
                  </a:lnTo>
                  <a:lnTo>
                    <a:pt x="349" y="435"/>
                  </a:lnTo>
                  <a:lnTo>
                    <a:pt x="345" y="436"/>
                  </a:lnTo>
                  <a:lnTo>
                    <a:pt x="342" y="429"/>
                  </a:lnTo>
                  <a:lnTo>
                    <a:pt x="337" y="415"/>
                  </a:lnTo>
                  <a:lnTo>
                    <a:pt x="334" y="408"/>
                  </a:lnTo>
                  <a:lnTo>
                    <a:pt x="330" y="401"/>
                  </a:lnTo>
                  <a:lnTo>
                    <a:pt x="328" y="395"/>
                  </a:lnTo>
                  <a:lnTo>
                    <a:pt x="325" y="389"/>
                  </a:lnTo>
                  <a:lnTo>
                    <a:pt x="324" y="383"/>
                  </a:lnTo>
                  <a:lnTo>
                    <a:pt x="324" y="378"/>
                  </a:lnTo>
                  <a:lnTo>
                    <a:pt x="325" y="376"/>
                  </a:lnTo>
                  <a:lnTo>
                    <a:pt x="327" y="367"/>
                  </a:lnTo>
                  <a:lnTo>
                    <a:pt x="329" y="358"/>
                  </a:lnTo>
                  <a:lnTo>
                    <a:pt x="329" y="354"/>
                  </a:lnTo>
                  <a:lnTo>
                    <a:pt x="328" y="349"/>
                  </a:lnTo>
                  <a:lnTo>
                    <a:pt x="327" y="343"/>
                  </a:lnTo>
                  <a:lnTo>
                    <a:pt x="326" y="338"/>
                  </a:lnTo>
                  <a:lnTo>
                    <a:pt x="322" y="332"/>
                  </a:lnTo>
                  <a:lnTo>
                    <a:pt x="318" y="326"/>
                  </a:lnTo>
                  <a:lnTo>
                    <a:pt x="315" y="324"/>
                  </a:lnTo>
                  <a:lnTo>
                    <a:pt x="314" y="323"/>
                  </a:lnTo>
                  <a:lnTo>
                    <a:pt x="314" y="321"/>
                  </a:lnTo>
                  <a:lnTo>
                    <a:pt x="314" y="319"/>
                  </a:lnTo>
                  <a:lnTo>
                    <a:pt x="314" y="313"/>
                  </a:lnTo>
                  <a:lnTo>
                    <a:pt x="313" y="308"/>
                  </a:lnTo>
                  <a:lnTo>
                    <a:pt x="310" y="302"/>
                  </a:lnTo>
                  <a:lnTo>
                    <a:pt x="305" y="295"/>
                  </a:lnTo>
                  <a:lnTo>
                    <a:pt x="300" y="291"/>
                  </a:lnTo>
                  <a:lnTo>
                    <a:pt x="295" y="289"/>
                  </a:lnTo>
                  <a:lnTo>
                    <a:pt x="291" y="288"/>
                  </a:lnTo>
                  <a:lnTo>
                    <a:pt x="285" y="287"/>
                  </a:lnTo>
                  <a:lnTo>
                    <a:pt x="277" y="288"/>
                  </a:lnTo>
                  <a:lnTo>
                    <a:pt x="268" y="289"/>
                  </a:lnTo>
                  <a:lnTo>
                    <a:pt x="265" y="290"/>
                  </a:lnTo>
                  <a:lnTo>
                    <a:pt x="262" y="291"/>
                  </a:lnTo>
                  <a:lnTo>
                    <a:pt x="257" y="291"/>
                  </a:lnTo>
                  <a:lnTo>
                    <a:pt x="252" y="291"/>
                  </a:lnTo>
                  <a:lnTo>
                    <a:pt x="248" y="290"/>
                  </a:lnTo>
                  <a:lnTo>
                    <a:pt x="244" y="288"/>
                  </a:lnTo>
                  <a:lnTo>
                    <a:pt x="240" y="287"/>
                  </a:lnTo>
                  <a:lnTo>
                    <a:pt x="236" y="283"/>
                  </a:lnTo>
                  <a:lnTo>
                    <a:pt x="233" y="280"/>
                  </a:lnTo>
                  <a:lnTo>
                    <a:pt x="231" y="277"/>
                  </a:lnTo>
                  <a:lnTo>
                    <a:pt x="227" y="273"/>
                  </a:lnTo>
                  <a:lnTo>
                    <a:pt x="225" y="268"/>
                  </a:lnTo>
                  <a:lnTo>
                    <a:pt x="224" y="264"/>
                  </a:lnTo>
                  <a:lnTo>
                    <a:pt x="224" y="260"/>
                  </a:lnTo>
                  <a:lnTo>
                    <a:pt x="224" y="254"/>
                  </a:lnTo>
                  <a:lnTo>
                    <a:pt x="224" y="250"/>
                  </a:lnTo>
                  <a:lnTo>
                    <a:pt x="225" y="245"/>
                  </a:lnTo>
                  <a:lnTo>
                    <a:pt x="227" y="240"/>
                  </a:lnTo>
                  <a:lnTo>
                    <a:pt x="233" y="232"/>
                  </a:lnTo>
                  <a:lnTo>
                    <a:pt x="240" y="223"/>
                  </a:lnTo>
                  <a:lnTo>
                    <a:pt x="241" y="221"/>
                  </a:lnTo>
                  <a:lnTo>
                    <a:pt x="244" y="219"/>
                  </a:lnTo>
                  <a:lnTo>
                    <a:pt x="247" y="215"/>
                  </a:lnTo>
                  <a:lnTo>
                    <a:pt x="250" y="210"/>
                  </a:lnTo>
                  <a:lnTo>
                    <a:pt x="255" y="204"/>
                  </a:lnTo>
                  <a:lnTo>
                    <a:pt x="260" y="199"/>
                  </a:lnTo>
                  <a:lnTo>
                    <a:pt x="269" y="196"/>
                  </a:lnTo>
                  <a:lnTo>
                    <a:pt x="280" y="195"/>
                  </a:lnTo>
                  <a:lnTo>
                    <a:pt x="284" y="195"/>
                  </a:lnTo>
                  <a:lnTo>
                    <a:pt x="289" y="195"/>
                  </a:lnTo>
                  <a:lnTo>
                    <a:pt x="289" y="196"/>
                  </a:lnTo>
                  <a:lnTo>
                    <a:pt x="289" y="197"/>
                  </a:lnTo>
                  <a:lnTo>
                    <a:pt x="290" y="201"/>
                  </a:lnTo>
                  <a:lnTo>
                    <a:pt x="291" y="204"/>
                  </a:lnTo>
                  <a:lnTo>
                    <a:pt x="293" y="206"/>
                  </a:lnTo>
                  <a:lnTo>
                    <a:pt x="296" y="207"/>
                  </a:lnTo>
                  <a:lnTo>
                    <a:pt x="299" y="209"/>
                  </a:lnTo>
                  <a:lnTo>
                    <a:pt x="303" y="212"/>
                  </a:lnTo>
                  <a:lnTo>
                    <a:pt x="309" y="217"/>
                  </a:lnTo>
                  <a:lnTo>
                    <a:pt x="316" y="220"/>
                  </a:lnTo>
                  <a:lnTo>
                    <a:pt x="323" y="223"/>
                  </a:lnTo>
                  <a:lnTo>
                    <a:pt x="330" y="224"/>
                  </a:lnTo>
                  <a:lnTo>
                    <a:pt x="337" y="224"/>
                  </a:lnTo>
                  <a:lnTo>
                    <a:pt x="341" y="222"/>
                  </a:lnTo>
                  <a:lnTo>
                    <a:pt x="344" y="220"/>
                  </a:lnTo>
                  <a:lnTo>
                    <a:pt x="347" y="218"/>
                  </a:lnTo>
                  <a:lnTo>
                    <a:pt x="348" y="218"/>
                  </a:lnTo>
                  <a:lnTo>
                    <a:pt x="348" y="218"/>
                  </a:lnTo>
                  <a:lnTo>
                    <a:pt x="349" y="217"/>
                  </a:lnTo>
                  <a:lnTo>
                    <a:pt x="349" y="216"/>
                  </a:lnTo>
                  <a:lnTo>
                    <a:pt x="351" y="216"/>
                  </a:lnTo>
                  <a:lnTo>
                    <a:pt x="352" y="217"/>
                  </a:lnTo>
                  <a:lnTo>
                    <a:pt x="362" y="219"/>
                  </a:lnTo>
                  <a:lnTo>
                    <a:pt x="370" y="222"/>
                  </a:lnTo>
                  <a:lnTo>
                    <a:pt x="375" y="232"/>
                  </a:lnTo>
                  <a:lnTo>
                    <a:pt x="380" y="243"/>
                  </a:lnTo>
                  <a:lnTo>
                    <a:pt x="382" y="249"/>
                  </a:lnTo>
                  <a:lnTo>
                    <a:pt x="384" y="254"/>
                  </a:lnTo>
                  <a:lnTo>
                    <a:pt x="385" y="256"/>
                  </a:lnTo>
                  <a:lnTo>
                    <a:pt x="386" y="259"/>
                  </a:lnTo>
                  <a:lnTo>
                    <a:pt x="391" y="267"/>
                  </a:lnTo>
                  <a:lnTo>
                    <a:pt x="395" y="275"/>
                  </a:lnTo>
                  <a:lnTo>
                    <a:pt x="398" y="279"/>
                  </a:lnTo>
                  <a:lnTo>
                    <a:pt x="401" y="283"/>
                  </a:lnTo>
                  <a:lnTo>
                    <a:pt x="404" y="287"/>
                  </a:lnTo>
                  <a:lnTo>
                    <a:pt x="409" y="290"/>
                  </a:lnTo>
                  <a:lnTo>
                    <a:pt x="416" y="293"/>
                  </a:lnTo>
                  <a:lnTo>
                    <a:pt x="423" y="295"/>
                  </a:lnTo>
                  <a:lnTo>
                    <a:pt x="419" y="299"/>
                  </a:lnTo>
                  <a:lnTo>
                    <a:pt x="415" y="304"/>
                  </a:lnTo>
                  <a:lnTo>
                    <a:pt x="410" y="308"/>
                  </a:lnTo>
                  <a:lnTo>
                    <a:pt x="404" y="313"/>
                  </a:lnTo>
                  <a:lnTo>
                    <a:pt x="400" y="319"/>
                  </a:lnTo>
                  <a:lnTo>
                    <a:pt x="396" y="325"/>
                  </a:lnTo>
                  <a:lnTo>
                    <a:pt x="393" y="332"/>
                  </a:lnTo>
                  <a:lnTo>
                    <a:pt x="392" y="339"/>
                  </a:lnTo>
                  <a:lnTo>
                    <a:pt x="391" y="348"/>
                  </a:lnTo>
                  <a:lnTo>
                    <a:pt x="393" y="356"/>
                  </a:lnTo>
                  <a:close/>
                  <a:moveTo>
                    <a:pt x="171" y="398"/>
                  </a:moveTo>
                  <a:lnTo>
                    <a:pt x="163" y="436"/>
                  </a:lnTo>
                  <a:lnTo>
                    <a:pt x="150" y="422"/>
                  </a:lnTo>
                  <a:lnTo>
                    <a:pt x="138" y="408"/>
                  </a:lnTo>
                  <a:lnTo>
                    <a:pt x="128" y="392"/>
                  </a:lnTo>
                  <a:lnTo>
                    <a:pt x="118" y="376"/>
                  </a:lnTo>
                  <a:lnTo>
                    <a:pt x="109" y="358"/>
                  </a:lnTo>
                  <a:lnTo>
                    <a:pt x="102" y="340"/>
                  </a:lnTo>
                  <a:lnTo>
                    <a:pt x="97" y="321"/>
                  </a:lnTo>
                  <a:lnTo>
                    <a:pt x="93" y="302"/>
                  </a:lnTo>
                  <a:lnTo>
                    <a:pt x="115" y="295"/>
                  </a:lnTo>
                  <a:lnTo>
                    <a:pt x="154" y="326"/>
                  </a:lnTo>
                  <a:lnTo>
                    <a:pt x="158" y="327"/>
                  </a:lnTo>
                  <a:lnTo>
                    <a:pt x="161" y="328"/>
                  </a:lnTo>
                  <a:lnTo>
                    <a:pt x="186" y="334"/>
                  </a:lnTo>
                  <a:lnTo>
                    <a:pt x="189" y="335"/>
                  </a:lnTo>
                  <a:lnTo>
                    <a:pt x="191" y="337"/>
                  </a:lnTo>
                  <a:lnTo>
                    <a:pt x="192" y="339"/>
                  </a:lnTo>
                  <a:lnTo>
                    <a:pt x="192" y="343"/>
                  </a:lnTo>
                  <a:lnTo>
                    <a:pt x="190" y="349"/>
                  </a:lnTo>
                  <a:lnTo>
                    <a:pt x="190" y="354"/>
                  </a:lnTo>
                  <a:lnTo>
                    <a:pt x="190" y="360"/>
                  </a:lnTo>
                  <a:lnTo>
                    <a:pt x="192" y="365"/>
                  </a:lnTo>
                  <a:lnTo>
                    <a:pt x="195" y="375"/>
                  </a:lnTo>
                  <a:lnTo>
                    <a:pt x="195" y="378"/>
                  </a:lnTo>
                  <a:lnTo>
                    <a:pt x="194" y="381"/>
                  </a:lnTo>
                  <a:lnTo>
                    <a:pt x="192" y="383"/>
                  </a:lnTo>
                  <a:lnTo>
                    <a:pt x="190" y="384"/>
                  </a:lnTo>
                  <a:lnTo>
                    <a:pt x="180" y="387"/>
                  </a:lnTo>
                  <a:lnTo>
                    <a:pt x="176" y="390"/>
                  </a:lnTo>
                  <a:lnTo>
                    <a:pt x="174" y="392"/>
                  </a:lnTo>
                  <a:lnTo>
                    <a:pt x="172" y="395"/>
                  </a:lnTo>
                  <a:lnTo>
                    <a:pt x="171" y="398"/>
                  </a:lnTo>
                  <a:close/>
                  <a:moveTo>
                    <a:pt x="327" y="502"/>
                  </a:moveTo>
                  <a:lnTo>
                    <a:pt x="308" y="501"/>
                  </a:lnTo>
                  <a:lnTo>
                    <a:pt x="289" y="499"/>
                  </a:lnTo>
                  <a:lnTo>
                    <a:pt x="270" y="495"/>
                  </a:lnTo>
                  <a:lnTo>
                    <a:pt x="253" y="491"/>
                  </a:lnTo>
                  <a:lnTo>
                    <a:pt x="235" y="483"/>
                  </a:lnTo>
                  <a:lnTo>
                    <a:pt x="219" y="475"/>
                  </a:lnTo>
                  <a:lnTo>
                    <a:pt x="203" y="467"/>
                  </a:lnTo>
                  <a:lnTo>
                    <a:pt x="188" y="456"/>
                  </a:lnTo>
                  <a:lnTo>
                    <a:pt x="196" y="412"/>
                  </a:lnTo>
                  <a:lnTo>
                    <a:pt x="198" y="411"/>
                  </a:lnTo>
                  <a:lnTo>
                    <a:pt x="205" y="408"/>
                  </a:lnTo>
                  <a:lnTo>
                    <a:pt x="210" y="404"/>
                  </a:lnTo>
                  <a:lnTo>
                    <a:pt x="216" y="399"/>
                  </a:lnTo>
                  <a:lnTo>
                    <a:pt x="219" y="394"/>
                  </a:lnTo>
                  <a:lnTo>
                    <a:pt x="221" y="387"/>
                  </a:lnTo>
                  <a:lnTo>
                    <a:pt x="223" y="380"/>
                  </a:lnTo>
                  <a:lnTo>
                    <a:pt x="223" y="374"/>
                  </a:lnTo>
                  <a:lnTo>
                    <a:pt x="221" y="366"/>
                  </a:lnTo>
                  <a:lnTo>
                    <a:pt x="218" y="356"/>
                  </a:lnTo>
                  <a:lnTo>
                    <a:pt x="218" y="354"/>
                  </a:lnTo>
                  <a:lnTo>
                    <a:pt x="218" y="352"/>
                  </a:lnTo>
                  <a:lnTo>
                    <a:pt x="220" y="345"/>
                  </a:lnTo>
                  <a:lnTo>
                    <a:pt x="220" y="337"/>
                  </a:lnTo>
                  <a:lnTo>
                    <a:pt x="218" y="329"/>
                  </a:lnTo>
                  <a:lnTo>
                    <a:pt x="215" y="323"/>
                  </a:lnTo>
                  <a:lnTo>
                    <a:pt x="210" y="317"/>
                  </a:lnTo>
                  <a:lnTo>
                    <a:pt x="205" y="312"/>
                  </a:lnTo>
                  <a:lnTo>
                    <a:pt x="198" y="308"/>
                  </a:lnTo>
                  <a:lnTo>
                    <a:pt x="191" y="306"/>
                  </a:lnTo>
                  <a:lnTo>
                    <a:pt x="169" y="302"/>
                  </a:lnTo>
                  <a:lnTo>
                    <a:pt x="126" y="268"/>
                  </a:lnTo>
                  <a:lnTo>
                    <a:pt x="122" y="267"/>
                  </a:lnTo>
                  <a:lnTo>
                    <a:pt x="119" y="266"/>
                  </a:lnTo>
                  <a:lnTo>
                    <a:pt x="116" y="266"/>
                  </a:lnTo>
                  <a:lnTo>
                    <a:pt x="113" y="266"/>
                  </a:lnTo>
                  <a:lnTo>
                    <a:pt x="90" y="274"/>
                  </a:lnTo>
                  <a:lnTo>
                    <a:pt x="90" y="269"/>
                  </a:lnTo>
                  <a:lnTo>
                    <a:pt x="90" y="265"/>
                  </a:lnTo>
                  <a:lnTo>
                    <a:pt x="90" y="253"/>
                  </a:lnTo>
                  <a:lnTo>
                    <a:pt x="91" y="241"/>
                  </a:lnTo>
                  <a:lnTo>
                    <a:pt x="92" y="230"/>
                  </a:lnTo>
                  <a:lnTo>
                    <a:pt x="94" y="218"/>
                  </a:lnTo>
                  <a:lnTo>
                    <a:pt x="98" y="207"/>
                  </a:lnTo>
                  <a:lnTo>
                    <a:pt x="100" y="196"/>
                  </a:lnTo>
                  <a:lnTo>
                    <a:pt x="104" y="186"/>
                  </a:lnTo>
                  <a:lnTo>
                    <a:pt x="108" y="175"/>
                  </a:lnTo>
                  <a:lnTo>
                    <a:pt x="117" y="155"/>
                  </a:lnTo>
                  <a:lnTo>
                    <a:pt x="129" y="135"/>
                  </a:lnTo>
                  <a:lnTo>
                    <a:pt x="142" y="117"/>
                  </a:lnTo>
                  <a:lnTo>
                    <a:pt x="157" y="101"/>
                  </a:lnTo>
                  <a:lnTo>
                    <a:pt x="173" y="85"/>
                  </a:lnTo>
                  <a:lnTo>
                    <a:pt x="190" y="72"/>
                  </a:lnTo>
                  <a:lnTo>
                    <a:pt x="208" y="59"/>
                  </a:lnTo>
                  <a:lnTo>
                    <a:pt x="228" y="49"/>
                  </a:lnTo>
                  <a:lnTo>
                    <a:pt x="238" y="45"/>
                  </a:lnTo>
                  <a:lnTo>
                    <a:pt x="249" y="41"/>
                  </a:lnTo>
                  <a:lnTo>
                    <a:pt x="260" y="37"/>
                  </a:lnTo>
                  <a:lnTo>
                    <a:pt x="271" y="34"/>
                  </a:lnTo>
                  <a:lnTo>
                    <a:pt x="282" y="32"/>
                  </a:lnTo>
                  <a:lnTo>
                    <a:pt x="294" y="30"/>
                  </a:lnTo>
                  <a:lnTo>
                    <a:pt x="305" y="28"/>
                  </a:lnTo>
                  <a:lnTo>
                    <a:pt x="316" y="28"/>
                  </a:lnTo>
                  <a:lnTo>
                    <a:pt x="305" y="43"/>
                  </a:lnTo>
                  <a:lnTo>
                    <a:pt x="238" y="66"/>
                  </a:lnTo>
                  <a:lnTo>
                    <a:pt x="235" y="68"/>
                  </a:lnTo>
                  <a:lnTo>
                    <a:pt x="233" y="70"/>
                  </a:lnTo>
                  <a:lnTo>
                    <a:pt x="231" y="72"/>
                  </a:lnTo>
                  <a:lnTo>
                    <a:pt x="230" y="74"/>
                  </a:lnTo>
                  <a:lnTo>
                    <a:pt x="211" y="120"/>
                  </a:lnTo>
                  <a:lnTo>
                    <a:pt x="210" y="123"/>
                  </a:lnTo>
                  <a:lnTo>
                    <a:pt x="210" y="127"/>
                  </a:lnTo>
                  <a:lnTo>
                    <a:pt x="210" y="130"/>
                  </a:lnTo>
                  <a:lnTo>
                    <a:pt x="212" y="133"/>
                  </a:lnTo>
                  <a:lnTo>
                    <a:pt x="241" y="174"/>
                  </a:lnTo>
                  <a:lnTo>
                    <a:pt x="242" y="175"/>
                  </a:lnTo>
                  <a:lnTo>
                    <a:pt x="244" y="176"/>
                  </a:lnTo>
                  <a:lnTo>
                    <a:pt x="235" y="183"/>
                  </a:lnTo>
                  <a:lnTo>
                    <a:pt x="227" y="194"/>
                  </a:lnTo>
                  <a:lnTo>
                    <a:pt x="225" y="197"/>
                  </a:lnTo>
                  <a:lnTo>
                    <a:pt x="222" y="201"/>
                  </a:lnTo>
                  <a:lnTo>
                    <a:pt x="221" y="203"/>
                  </a:lnTo>
                  <a:lnTo>
                    <a:pt x="219" y="205"/>
                  </a:lnTo>
                  <a:lnTo>
                    <a:pt x="215" y="210"/>
                  </a:lnTo>
                  <a:lnTo>
                    <a:pt x="210" y="216"/>
                  </a:lnTo>
                  <a:lnTo>
                    <a:pt x="206" y="221"/>
                  </a:lnTo>
                  <a:lnTo>
                    <a:pt x="203" y="229"/>
                  </a:lnTo>
                  <a:lnTo>
                    <a:pt x="200" y="236"/>
                  </a:lnTo>
                  <a:lnTo>
                    <a:pt x="197" y="245"/>
                  </a:lnTo>
                  <a:lnTo>
                    <a:pt x="196" y="253"/>
                  </a:lnTo>
                  <a:lnTo>
                    <a:pt x="196" y="262"/>
                  </a:lnTo>
                  <a:lnTo>
                    <a:pt x="197" y="270"/>
                  </a:lnTo>
                  <a:lnTo>
                    <a:pt x="200" y="278"/>
                  </a:lnTo>
                  <a:lnTo>
                    <a:pt x="203" y="285"/>
                  </a:lnTo>
                  <a:lnTo>
                    <a:pt x="208" y="293"/>
                  </a:lnTo>
                  <a:lnTo>
                    <a:pt x="212" y="299"/>
                  </a:lnTo>
                  <a:lnTo>
                    <a:pt x="219" y="305"/>
                  </a:lnTo>
                  <a:lnTo>
                    <a:pt x="225" y="310"/>
                  </a:lnTo>
                  <a:lnTo>
                    <a:pt x="233" y="313"/>
                  </a:lnTo>
                  <a:lnTo>
                    <a:pt x="240" y="317"/>
                  </a:lnTo>
                  <a:lnTo>
                    <a:pt x="248" y="318"/>
                  </a:lnTo>
                  <a:lnTo>
                    <a:pt x="256" y="319"/>
                  </a:lnTo>
                  <a:lnTo>
                    <a:pt x="265" y="318"/>
                  </a:lnTo>
                  <a:lnTo>
                    <a:pt x="270" y="317"/>
                  </a:lnTo>
                  <a:lnTo>
                    <a:pt x="276" y="316"/>
                  </a:lnTo>
                  <a:lnTo>
                    <a:pt x="283" y="314"/>
                  </a:lnTo>
                  <a:lnTo>
                    <a:pt x="286" y="316"/>
                  </a:lnTo>
                  <a:lnTo>
                    <a:pt x="286" y="316"/>
                  </a:lnTo>
                  <a:lnTo>
                    <a:pt x="286" y="316"/>
                  </a:lnTo>
                  <a:lnTo>
                    <a:pt x="286" y="317"/>
                  </a:lnTo>
                  <a:lnTo>
                    <a:pt x="286" y="319"/>
                  </a:lnTo>
                  <a:lnTo>
                    <a:pt x="286" y="323"/>
                  </a:lnTo>
                  <a:lnTo>
                    <a:pt x="288" y="329"/>
                  </a:lnTo>
                  <a:lnTo>
                    <a:pt x="290" y="334"/>
                  </a:lnTo>
                  <a:lnTo>
                    <a:pt x="292" y="338"/>
                  </a:lnTo>
                  <a:lnTo>
                    <a:pt x="294" y="342"/>
                  </a:lnTo>
                  <a:lnTo>
                    <a:pt x="297" y="345"/>
                  </a:lnTo>
                  <a:lnTo>
                    <a:pt x="298" y="347"/>
                  </a:lnTo>
                  <a:lnTo>
                    <a:pt x="300" y="349"/>
                  </a:lnTo>
                  <a:lnTo>
                    <a:pt x="301" y="353"/>
                  </a:lnTo>
                  <a:lnTo>
                    <a:pt x="301" y="356"/>
                  </a:lnTo>
                  <a:lnTo>
                    <a:pt x="300" y="361"/>
                  </a:lnTo>
                  <a:lnTo>
                    <a:pt x="298" y="367"/>
                  </a:lnTo>
                  <a:lnTo>
                    <a:pt x="298" y="369"/>
                  </a:lnTo>
                  <a:lnTo>
                    <a:pt x="296" y="376"/>
                  </a:lnTo>
                  <a:lnTo>
                    <a:pt x="296" y="381"/>
                  </a:lnTo>
                  <a:lnTo>
                    <a:pt x="296" y="386"/>
                  </a:lnTo>
                  <a:lnTo>
                    <a:pt x="297" y="393"/>
                  </a:lnTo>
                  <a:lnTo>
                    <a:pt x="301" y="404"/>
                  </a:lnTo>
                  <a:lnTo>
                    <a:pt x="306" y="413"/>
                  </a:lnTo>
                  <a:lnTo>
                    <a:pt x="308" y="419"/>
                  </a:lnTo>
                  <a:lnTo>
                    <a:pt x="310" y="424"/>
                  </a:lnTo>
                  <a:lnTo>
                    <a:pt x="316" y="441"/>
                  </a:lnTo>
                  <a:lnTo>
                    <a:pt x="323" y="453"/>
                  </a:lnTo>
                  <a:lnTo>
                    <a:pt x="328" y="459"/>
                  </a:lnTo>
                  <a:lnTo>
                    <a:pt x="334" y="462"/>
                  </a:lnTo>
                  <a:lnTo>
                    <a:pt x="339" y="464"/>
                  </a:lnTo>
                  <a:lnTo>
                    <a:pt x="344" y="465"/>
                  </a:lnTo>
                  <a:lnTo>
                    <a:pt x="352" y="464"/>
                  </a:lnTo>
                  <a:lnTo>
                    <a:pt x="358" y="460"/>
                  </a:lnTo>
                  <a:lnTo>
                    <a:pt x="365" y="457"/>
                  </a:lnTo>
                  <a:lnTo>
                    <a:pt x="371" y="453"/>
                  </a:lnTo>
                  <a:lnTo>
                    <a:pt x="380" y="444"/>
                  </a:lnTo>
                  <a:lnTo>
                    <a:pt x="384" y="441"/>
                  </a:lnTo>
                  <a:lnTo>
                    <a:pt x="387" y="436"/>
                  </a:lnTo>
                  <a:lnTo>
                    <a:pt x="388" y="431"/>
                  </a:lnTo>
                  <a:lnTo>
                    <a:pt x="391" y="427"/>
                  </a:lnTo>
                  <a:lnTo>
                    <a:pt x="391" y="424"/>
                  </a:lnTo>
                  <a:lnTo>
                    <a:pt x="392" y="422"/>
                  </a:lnTo>
                  <a:lnTo>
                    <a:pt x="392" y="421"/>
                  </a:lnTo>
                  <a:lnTo>
                    <a:pt x="393" y="419"/>
                  </a:lnTo>
                  <a:lnTo>
                    <a:pt x="395" y="418"/>
                  </a:lnTo>
                  <a:lnTo>
                    <a:pt x="399" y="411"/>
                  </a:lnTo>
                  <a:lnTo>
                    <a:pt x="403" y="401"/>
                  </a:lnTo>
                  <a:lnTo>
                    <a:pt x="406" y="397"/>
                  </a:lnTo>
                  <a:lnTo>
                    <a:pt x="410" y="393"/>
                  </a:lnTo>
                  <a:lnTo>
                    <a:pt x="411" y="392"/>
                  </a:lnTo>
                  <a:lnTo>
                    <a:pt x="412" y="390"/>
                  </a:lnTo>
                  <a:lnTo>
                    <a:pt x="417" y="384"/>
                  </a:lnTo>
                  <a:lnTo>
                    <a:pt x="421" y="379"/>
                  </a:lnTo>
                  <a:lnTo>
                    <a:pt x="422" y="374"/>
                  </a:lnTo>
                  <a:lnTo>
                    <a:pt x="423" y="368"/>
                  </a:lnTo>
                  <a:lnTo>
                    <a:pt x="422" y="357"/>
                  </a:lnTo>
                  <a:lnTo>
                    <a:pt x="419" y="349"/>
                  </a:lnTo>
                  <a:lnTo>
                    <a:pt x="418" y="346"/>
                  </a:lnTo>
                  <a:lnTo>
                    <a:pt x="418" y="343"/>
                  </a:lnTo>
                  <a:lnTo>
                    <a:pt x="419" y="340"/>
                  </a:lnTo>
                  <a:lnTo>
                    <a:pt x="421" y="338"/>
                  </a:lnTo>
                  <a:lnTo>
                    <a:pt x="426" y="332"/>
                  </a:lnTo>
                  <a:lnTo>
                    <a:pt x="433" y="323"/>
                  </a:lnTo>
                  <a:lnTo>
                    <a:pt x="442" y="316"/>
                  </a:lnTo>
                  <a:lnTo>
                    <a:pt x="451" y="306"/>
                  </a:lnTo>
                  <a:lnTo>
                    <a:pt x="453" y="302"/>
                  </a:lnTo>
                  <a:lnTo>
                    <a:pt x="455" y="296"/>
                  </a:lnTo>
                  <a:lnTo>
                    <a:pt x="456" y="293"/>
                  </a:lnTo>
                  <a:lnTo>
                    <a:pt x="457" y="290"/>
                  </a:lnTo>
                  <a:lnTo>
                    <a:pt x="456" y="285"/>
                  </a:lnTo>
                  <a:lnTo>
                    <a:pt x="455" y="281"/>
                  </a:lnTo>
                  <a:lnTo>
                    <a:pt x="453" y="278"/>
                  </a:lnTo>
                  <a:lnTo>
                    <a:pt x="451" y="276"/>
                  </a:lnTo>
                  <a:lnTo>
                    <a:pt x="447" y="273"/>
                  </a:lnTo>
                  <a:lnTo>
                    <a:pt x="444" y="272"/>
                  </a:lnTo>
                  <a:lnTo>
                    <a:pt x="438" y="269"/>
                  </a:lnTo>
                  <a:lnTo>
                    <a:pt x="431" y="268"/>
                  </a:lnTo>
                  <a:lnTo>
                    <a:pt x="427" y="267"/>
                  </a:lnTo>
                  <a:lnTo>
                    <a:pt x="424" y="267"/>
                  </a:lnTo>
                  <a:lnTo>
                    <a:pt x="421" y="263"/>
                  </a:lnTo>
                  <a:lnTo>
                    <a:pt x="417" y="259"/>
                  </a:lnTo>
                  <a:lnTo>
                    <a:pt x="414" y="253"/>
                  </a:lnTo>
                  <a:lnTo>
                    <a:pt x="412" y="247"/>
                  </a:lnTo>
                  <a:lnTo>
                    <a:pt x="411" y="245"/>
                  </a:lnTo>
                  <a:lnTo>
                    <a:pt x="410" y="243"/>
                  </a:lnTo>
                  <a:lnTo>
                    <a:pt x="408" y="238"/>
                  </a:lnTo>
                  <a:lnTo>
                    <a:pt x="406" y="233"/>
                  </a:lnTo>
                  <a:lnTo>
                    <a:pt x="402" y="225"/>
                  </a:lnTo>
                  <a:lnTo>
                    <a:pt x="399" y="218"/>
                  </a:lnTo>
                  <a:lnTo>
                    <a:pt x="395" y="210"/>
                  </a:lnTo>
                  <a:lnTo>
                    <a:pt x="389" y="204"/>
                  </a:lnTo>
                  <a:lnTo>
                    <a:pt x="383" y="199"/>
                  </a:lnTo>
                  <a:lnTo>
                    <a:pt x="375" y="195"/>
                  </a:lnTo>
                  <a:lnTo>
                    <a:pt x="367" y="192"/>
                  </a:lnTo>
                  <a:lnTo>
                    <a:pt x="358" y="190"/>
                  </a:lnTo>
                  <a:lnTo>
                    <a:pt x="354" y="188"/>
                  </a:lnTo>
                  <a:lnTo>
                    <a:pt x="350" y="187"/>
                  </a:lnTo>
                  <a:lnTo>
                    <a:pt x="345" y="186"/>
                  </a:lnTo>
                  <a:lnTo>
                    <a:pt x="342" y="187"/>
                  </a:lnTo>
                  <a:lnTo>
                    <a:pt x="335" y="189"/>
                  </a:lnTo>
                  <a:lnTo>
                    <a:pt x="329" y="192"/>
                  </a:lnTo>
                  <a:lnTo>
                    <a:pt x="328" y="193"/>
                  </a:lnTo>
                  <a:lnTo>
                    <a:pt x="327" y="194"/>
                  </a:lnTo>
                  <a:lnTo>
                    <a:pt x="324" y="192"/>
                  </a:lnTo>
                  <a:lnTo>
                    <a:pt x="321" y="190"/>
                  </a:lnTo>
                  <a:lnTo>
                    <a:pt x="320" y="185"/>
                  </a:lnTo>
                  <a:lnTo>
                    <a:pt x="319" y="180"/>
                  </a:lnTo>
                  <a:lnTo>
                    <a:pt x="315" y="176"/>
                  </a:lnTo>
                  <a:lnTo>
                    <a:pt x="311" y="173"/>
                  </a:lnTo>
                  <a:lnTo>
                    <a:pt x="307" y="171"/>
                  </a:lnTo>
                  <a:lnTo>
                    <a:pt x="301" y="168"/>
                  </a:lnTo>
                  <a:lnTo>
                    <a:pt x="293" y="167"/>
                  </a:lnTo>
                  <a:lnTo>
                    <a:pt x="286" y="167"/>
                  </a:lnTo>
                  <a:lnTo>
                    <a:pt x="283" y="167"/>
                  </a:lnTo>
                  <a:lnTo>
                    <a:pt x="279" y="168"/>
                  </a:lnTo>
                  <a:lnTo>
                    <a:pt x="272" y="168"/>
                  </a:lnTo>
                  <a:lnTo>
                    <a:pt x="266" y="168"/>
                  </a:lnTo>
                  <a:lnTo>
                    <a:pt x="269" y="162"/>
                  </a:lnTo>
                  <a:lnTo>
                    <a:pt x="272" y="156"/>
                  </a:lnTo>
                  <a:lnTo>
                    <a:pt x="277" y="151"/>
                  </a:lnTo>
                  <a:lnTo>
                    <a:pt x="283" y="148"/>
                  </a:lnTo>
                  <a:lnTo>
                    <a:pt x="290" y="147"/>
                  </a:lnTo>
                  <a:lnTo>
                    <a:pt x="336" y="147"/>
                  </a:lnTo>
                  <a:lnTo>
                    <a:pt x="385" y="165"/>
                  </a:lnTo>
                  <a:lnTo>
                    <a:pt x="398" y="177"/>
                  </a:lnTo>
                  <a:lnTo>
                    <a:pt x="398" y="182"/>
                  </a:lnTo>
                  <a:lnTo>
                    <a:pt x="398" y="186"/>
                  </a:lnTo>
                  <a:lnTo>
                    <a:pt x="399" y="189"/>
                  </a:lnTo>
                  <a:lnTo>
                    <a:pt x="426" y="239"/>
                  </a:lnTo>
                  <a:lnTo>
                    <a:pt x="429" y="244"/>
                  </a:lnTo>
                  <a:lnTo>
                    <a:pt x="432" y="246"/>
                  </a:lnTo>
                  <a:lnTo>
                    <a:pt x="438" y="247"/>
                  </a:lnTo>
                  <a:lnTo>
                    <a:pt x="443" y="246"/>
                  </a:lnTo>
                  <a:lnTo>
                    <a:pt x="451" y="243"/>
                  </a:lnTo>
                  <a:lnTo>
                    <a:pt x="463" y="237"/>
                  </a:lnTo>
                  <a:lnTo>
                    <a:pt x="476" y="230"/>
                  </a:lnTo>
                  <a:lnTo>
                    <a:pt x="488" y="221"/>
                  </a:lnTo>
                  <a:lnTo>
                    <a:pt x="500" y="211"/>
                  </a:lnTo>
                  <a:lnTo>
                    <a:pt x="501" y="209"/>
                  </a:lnTo>
                  <a:lnTo>
                    <a:pt x="503" y="206"/>
                  </a:lnTo>
                  <a:lnTo>
                    <a:pt x="503" y="203"/>
                  </a:lnTo>
                  <a:lnTo>
                    <a:pt x="503" y="200"/>
                  </a:lnTo>
                  <a:lnTo>
                    <a:pt x="503" y="200"/>
                  </a:lnTo>
                  <a:lnTo>
                    <a:pt x="503" y="200"/>
                  </a:lnTo>
                  <a:lnTo>
                    <a:pt x="516" y="215"/>
                  </a:lnTo>
                  <a:lnTo>
                    <a:pt x="516" y="215"/>
                  </a:lnTo>
                  <a:lnTo>
                    <a:pt x="516" y="215"/>
                  </a:lnTo>
                  <a:lnTo>
                    <a:pt x="530" y="252"/>
                  </a:lnTo>
                  <a:lnTo>
                    <a:pt x="532" y="255"/>
                  </a:lnTo>
                  <a:lnTo>
                    <a:pt x="534" y="259"/>
                  </a:lnTo>
                  <a:lnTo>
                    <a:pt x="536" y="261"/>
                  </a:lnTo>
                  <a:lnTo>
                    <a:pt x="540" y="262"/>
                  </a:lnTo>
                  <a:lnTo>
                    <a:pt x="542" y="262"/>
                  </a:lnTo>
                  <a:lnTo>
                    <a:pt x="543" y="262"/>
                  </a:lnTo>
                  <a:lnTo>
                    <a:pt x="548" y="261"/>
                  </a:lnTo>
                  <a:lnTo>
                    <a:pt x="553" y="258"/>
                  </a:lnTo>
                  <a:lnTo>
                    <a:pt x="560" y="251"/>
                  </a:lnTo>
                  <a:lnTo>
                    <a:pt x="562" y="249"/>
                  </a:lnTo>
                  <a:lnTo>
                    <a:pt x="564" y="246"/>
                  </a:lnTo>
                  <a:lnTo>
                    <a:pt x="564" y="255"/>
                  </a:lnTo>
                  <a:lnTo>
                    <a:pt x="564" y="265"/>
                  </a:lnTo>
                  <a:lnTo>
                    <a:pt x="564" y="277"/>
                  </a:lnTo>
                  <a:lnTo>
                    <a:pt x="563" y="289"/>
                  </a:lnTo>
                  <a:lnTo>
                    <a:pt x="562" y="301"/>
                  </a:lnTo>
                  <a:lnTo>
                    <a:pt x="560" y="312"/>
                  </a:lnTo>
                  <a:lnTo>
                    <a:pt x="557" y="324"/>
                  </a:lnTo>
                  <a:lnTo>
                    <a:pt x="554" y="335"/>
                  </a:lnTo>
                  <a:lnTo>
                    <a:pt x="550" y="347"/>
                  </a:lnTo>
                  <a:lnTo>
                    <a:pt x="546" y="357"/>
                  </a:lnTo>
                  <a:lnTo>
                    <a:pt x="542" y="367"/>
                  </a:lnTo>
                  <a:lnTo>
                    <a:pt x="536" y="378"/>
                  </a:lnTo>
                  <a:lnTo>
                    <a:pt x="530" y="387"/>
                  </a:lnTo>
                  <a:lnTo>
                    <a:pt x="525" y="397"/>
                  </a:lnTo>
                  <a:lnTo>
                    <a:pt x="517" y="407"/>
                  </a:lnTo>
                  <a:lnTo>
                    <a:pt x="511" y="415"/>
                  </a:lnTo>
                  <a:lnTo>
                    <a:pt x="503" y="424"/>
                  </a:lnTo>
                  <a:lnTo>
                    <a:pt x="496" y="433"/>
                  </a:lnTo>
                  <a:lnTo>
                    <a:pt x="487" y="440"/>
                  </a:lnTo>
                  <a:lnTo>
                    <a:pt x="478" y="448"/>
                  </a:lnTo>
                  <a:lnTo>
                    <a:pt x="469" y="455"/>
                  </a:lnTo>
                  <a:lnTo>
                    <a:pt x="460" y="462"/>
                  </a:lnTo>
                  <a:lnTo>
                    <a:pt x="451" y="468"/>
                  </a:lnTo>
                  <a:lnTo>
                    <a:pt x="441" y="473"/>
                  </a:lnTo>
                  <a:lnTo>
                    <a:pt x="430" y="479"/>
                  </a:lnTo>
                  <a:lnTo>
                    <a:pt x="419" y="483"/>
                  </a:lnTo>
                  <a:lnTo>
                    <a:pt x="409" y="487"/>
                  </a:lnTo>
                  <a:lnTo>
                    <a:pt x="398" y="492"/>
                  </a:lnTo>
                  <a:lnTo>
                    <a:pt x="386" y="495"/>
                  </a:lnTo>
                  <a:lnTo>
                    <a:pt x="375" y="497"/>
                  </a:lnTo>
                  <a:lnTo>
                    <a:pt x="364" y="499"/>
                  </a:lnTo>
                  <a:lnTo>
                    <a:pt x="352" y="501"/>
                  </a:lnTo>
                  <a:lnTo>
                    <a:pt x="340" y="502"/>
                  </a:lnTo>
                  <a:lnTo>
                    <a:pt x="327" y="502"/>
                  </a:lnTo>
                  <a:close/>
                  <a:moveTo>
                    <a:pt x="392" y="655"/>
                  </a:moveTo>
                  <a:lnTo>
                    <a:pt x="398" y="656"/>
                  </a:lnTo>
                  <a:lnTo>
                    <a:pt x="404" y="657"/>
                  </a:lnTo>
                  <a:lnTo>
                    <a:pt x="410" y="660"/>
                  </a:lnTo>
                  <a:lnTo>
                    <a:pt x="415" y="663"/>
                  </a:lnTo>
                  <a:lnTo>
                    <a:pt x="421" y="667"/>
                  </a:lnTo>
                  <a:lnTo>
                    <a:pt x="425" y="672"/>
                  </a:lnTo>
                  <a:lnTo>
                    <a:pt x="428" y="677"/>
                  </a:lnTo>
                  <a:lnTo>
                    <a:pt x="430" y="683"/>
                  </a:lnTo>
                  <a:lnTo>
                    <a:pt x="224" y="683"/>
                  </a:lnTo>
                  <a:lnTo>
                    <a:pt x="227" y="677"/>
                  </a:lnTo>
                  <a:lnTo>
                    <a:pt x="231" y="672"/>
                  </a:lnTo>
                  <a:lnTo>
                    <a:pt x="235" y="667"/>
                  </a:lnTo>
                  <a:lnTo>
                    <a:pt x="239" y="663"/>
                  </a:lnTo>
                  <a:lnTo>
                    <a:pt x="245" y="660"/>
                  </a:lnTo>
                  <a:lnTo>
                    <a:pt x="251" y="657"/>
                  </a:lnTo>
                  <a:lnTo>
                    <a:pt x="257" y="656"/>
                  </a:lnTo>
                  <a:lnTo>
                    <a:pt x="264" y="655"/>
                  </a:lnTo>
                  <a:lnTo>
                    <a:pt x="392" y="6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  <p:sp>
          <p:nvSpPr>
            <p:cNvPr id="38" name="Freeform 421">
              <a:extLst>
                <a:ext uri="{FF2B5EF4-FFF2-40B4-BE49-F238E27FC236}">
                  <a16:creationId xmlns:a16="http://schemas.microsoft.com/office/drawing/2014/main" id="{F8C39982-8124-48E7-BDD4-54588A33F0D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2238" y="2024063"/>
              <a:ext cx="14288" cy="15875"/>
            </a:xfrm>
            <a:custGeom>
              <a:avLst/>
              <a:gdLst>
                <a:gd name="T0" fmla="*/ 13 w 27"/>
                <a:gd name="T1" fmla="*/ 0 h 30"/>
                <a:gd name="T2" fmla="*/ 8 w 27"/>
                <a:gd name="T3" fmla="*/ 1 h 30"/>
                <a:gd name="T4" fmla="*/ 3 w 27"/>
                <a:gd name="T5" fmla="*/ 4 h 30"/>
                <a:gd name="T6" fmla="*/ 1 w 27"/>
                <a:gd name="T7" fmla="*/ 9 h 30"/>
                <a:gd name="T8" fmla="*/ 0 w 27"/>
                <a:gd name="T9" fmla="*/ 14 h 30"/>
                <a:gd name="T10" fmla="*/ 0 w 27"/>
                <a:gd name="T11" fmla="*/ 16 h 30"/>
                <a:gd name="T12" fmla="*/ 1 w 27"/>
                <a:gd name="T13" fmla="*/ 22 h 30"/>
                <a:gd name="T14" fmla="*/ 3 w 27"/>
                <a:gd name="T15" fmla="*/ 26 h 30"/>
                <a:gd name="T16" fmla="*/ 8 w 27"/>
                <a:gd name="T17" fmla="*/ 29 h 30"/>
                <a:gd name="T18" fmla="*/ 13 w 27"/>
                <a:gd name="T19" fmla="*/ 30 h 30"/>
                <a:gd name="T20" fmla="*/ 18 w 27"/>
                <a:gd name="T21" fmla="*/ 29 h 30"/>
                <a:gd name="T22" fmla="*/ 24 w 27"/>
                <a:gd name="T23" fmla="*/ 26 h 30"/>
                <a:gd name="T24" fmla="*/ 26 w 27"/>
                <a:gd name="T25" fmla="*/ 22 h 30"/>
                <a:gd name="T26" fmla="*/ 27 w 27"/>
                <a:gd name="T27" fmla="*/ 16 h 30"/>
                <a:gd name="T28" fmla="*/ 27 w 27"/>
                <a:gd name="T29" fmla="*/ 14 h 30"/>
                <a:gd name="T30" fmla="*/ 26 w 27"/>
                <a:gd name="T31" fmla="*/ 9 h 30"/>
                <a:gd name="T32" fmla="*/ 24 w 27"/>
                <a:gd name="T33" fmla="*/ 4 h 30"/>
                <a:gd name="T34" fmla="*/ 18 w 27"/>
                <a:gd name="T35" fmla="*/ 1 h 30"/>
                <a:gd name="T36" fmla="*/ 13 w 27"/>
                <a:gd name="T3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30">
                  <a:moveTo>
                    <a:pt x="13" y="0"/>
                  </a:moveTo>
                  <a:lnTo>
                    <a:pt x="8" y="1"/>
                  </a:lnTo>
                  <a:lnTo>
                    <a:pt x="3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1" y="22"/>
                  </a:lnTo>
                  <a:lnTo>
                    <a:pt x="3" y="26"/>
                  </a:lnTo>
                  <a:lnTo>
                    <a:pt x="8" y="29"/>
                  </a:lnTo>
                  <a:lnTo>
                    <a:pt x="13" y="30"/>
                  </a:lnTo>
                  <a:lnTo>
                    <a:pt x="18" y="29"/>
                  </a:lnTo>
                  <a:lnTo>
                    <a:pt x="24" y="26"/>
                  </a:lnTo>
                  <a:lnTo>
                    <a:pt x="26" y="22"/>
                  </a:lnTo>
                  <a:lnTo>
                    <a:pt x="27" y="16"/>
                  </a:lnTo>
                  <a:lnTo>
                    <a:pt x="27" y="14"/>
                  </a:lnTo>
                  <a:lnTo>
                    <a:pt x="26" y="9"/>
                  </a:lnTo>
                  <a:lnTo>
                    <a:pt x="24" y="4"/>
                  </a:lnTo>
                  <a:lnTo>
                    <a:pt x="18" y="1"/>
                  </a:lnTo>
                  <a:lnTo>
                    <a:pt x="1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>
                <a:solidFill>
                  <a:srgbClr val="6EB52C"/>
                </a:solidFill>
              </a:endParaRPr>
            </a:p>
          </p:txBody>
        </p:sp>
      </p:grpSp>
      <p:sp>
        <p:nvSpPr>
          <p:cNvPr id="39" name="ZoneTexte 38"/>
          <p:cNvSpPr txBox="1"/>
          <p:nvPr/>
        </p:nvSpPr>
        <p:spPr>
          <a:xfrm>
            <a:off x="497810" y="8422622"/>
            <a:ext cx="393675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Poste basé à </a:t>
            </a:r>
            <a:r>
              <a:rPr lang="fr-FR" sz="1100" dirty="0" err="1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Murs-Erigné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(49) à pourvoir en septembre dans le cadre d’un CDI. Permis B exigé,</a:t>
            </a:r>
          </a:p>
          <a:p>
            <a:pPr algn="just">
              <a:spcBef>
                <a:spcPts val="600"/>
              </a:spcBef>
            </a:pPr>
            <a:endParaRPr lang="fr-FR" sz="1100" u="sng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fr-FR" sz="1100" u="sng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Convention Collective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:  7025 – CCN des entreprises de travaux et  services agricoles, ruraux et forestiers – ETARF du 8 octobre 2020,</a:t>
            </a:r>
          </a:p>
          <a:p>
            <a:pPr algn="just">
              <a:spcBef>
                <a:spcPts val="600"/>
              </a:spcBef>
            </a:pPr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Salaire horaire en fonction de l’expérience, minimum 13€ brut de l’heure - panier 5 €/jour</a:t>
            </a:r>
          </a:p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Mutuelle de base prise en charge à 50% (15,23 € actuellement)</a:t>
            </a:r>
          </a:p>
        </p:txBody>
      </p:sp>
      <p:sp>
        <p:nvSpPr>
          <p:cNvPr id="40" name="Freeform 104"/>
          <p:cNvSpPr>
            <a:spLocks noChangeArrowheads="1"/>
          </p:cNvSpPr>
          <p:nvPr/>
        </p:nvSpPr>
        <p:spPr bwMode="auto">
          <a:xfrm>
            <a:off x="290374" y="3245216"/>
            <a:ext cx="219526" cy="204299"/>
          </a:xfrm>
          <a:custGeom>
            <a:avLst/>
            <a:gdLst>
              <a:gd name="T0" fmla="*/ 196146 w 634"/>
              <a:gd name="T1" fmla="*/ 0 h 590"/>
              <a:gd name="T2" fmla="*/ 196146 w 634"/>
              <a:gd name="T3" fmla="*/ 0 h 590"/>
              <a:gd name="T4" fmla="*/ 26321 w 634"/>
              <a:gd name="T5" fmla="*/ 0 h 590"/>
              <a:gd name="T6" fmla="*/ 0 w 634"/>
              <a:gd name="T7" fmla="*/ 26317 h 590"/>
              <a:gd name="T8" fmla="*/ 0 w 634"/>
              <a:gd name="T9" fmla="*/ 180252 h 590"/>
              <a:gd name="T10" fmla="*/ 26321 w 634"/>
              <a:gd name="T11" fmla="*/ 212336 h 590"/>
              <a:gd name="T12" fmla="*/ 196146 w 634"/>
              <a:gd name="T13" fmla="*/ 212336 h 590"/>
              <a:gd name="T14" fmla="*/ 228236 w 634"/>
              <a:gd name="T15" fmla="*/ 180252 h 590"/>
              <a:gd name="T16" fmla="*/ 228236 w 634"/>
              <a:gd name="T17" fmla="*/ 26317 h 590"/>
              <a:gd name="T18" fmla="*/ 196146 w 634"/>
              <a:gd name="T19" fmla="*/ 0 h 590"/>
              <a:gd name="T20" fmla="*/ 169825 w 634"/>
              <a:gd name="T21" fmla="*/ 196114 h 590"/>
              <a:gd name="T22" fmla="*/ 169825 w 634"/>
              <a:gd name="T23" fmla="*/ 196114 h 590"/>
              <a:gd name="T24" fmla="*/ 26321 w 634"/>
              <a:gd name="T25" fmla="*/ 196114 h 590"/>
              <a:gd name="T26" fmla="*/ 15865 w 634"/>
              <a:gd name="T27" fmla="*/ 180252 h 590"/>
              <a:gd name="T28" fmla="*/ 15865 w 634"/>
              <a:gd name="T29" fmla="*/ 26317 h 590"/>
              <a:gd name="T30" fmla="*/ 26321 w 634"/>
              <a:gd name="T31" fmla="*/ 10455 h 590"/>
              <a:gd name="T32" fmla="*/ 169825 w 634"/>
              <a:gd name="T33" fmla="*/ 10455 h 590"/>
              <a:gd name="T34" fmla="*/ 169825 w 634"/>
              <a:gd name="T35" fmla="*/ 196114 h 590"/>
              <a:gd name="T36" fmla="*/ 212011 w 634"/>
              <a:gd name="T37" fmla="*/ 180252 h 590"/>
              <a:gd name="T38" fmla="*/ 212011 w 634"/>
              <a:gd name="T39" fmla="*/ 180252 h 590"/>
              <a:gd name="T40" fmla="*/ 196146 w 634"/>
              <a:gd name="T41" fmla="*/ 196114 h 590"/>
              <a:gd name="T42" fmla="*/ 185690 w 634"/>
              <a:gd name="T43" fmla="*/ 196114 h 590"/>
              <a:gd name="T44" fmla="*/ 185690 w 634"/>
              <a:gd name="T45" fmla="*/ 10455 h 590"/>
              <a:gd name="T46" fmla="*/ 196146 w 634"/>
              <a:gd name="T47" fmla="*/ 10455 h 590"/>
              <a:gd name="T48" fmla="*/ 212011 w 634"/>
              <a:gd name="T49" fmla="*/ 26317 h 590"/>
              <a:gd name="T50" fmla="*/ 212011 w 634"/>
              <a:gd name="T51" fmla="*/ 180252 h 590"/>
              <a:gd name="T52" fmla="*/ 37138 w 634"/>
              <a:gd name="T53" fmla="*/ 111396 h 590"/>
              <a:gd name="T54" fmla="*/ 37138 w 634"/>
              <a:gd name="T55" fmla="*/ 111396 h 590"/>
              <a:gd name="T56" fmla="*/ 121870 w 634"/>
              <a:gd name="T57" fmla="*/ 111396 h 590"/>
              <a:gd name="T58" fmla="*/ 95549 w 634"/>
              <a:gd name="T59" fmla="*/ 132665 h 590"/>
              <a:gd name="T60" fmla="*/ 95549 w 634"/>
              <a:gd name="T61" fmla="*/ 143120 h 590"/>
              <a:gd name="T62" fmla="*/ 106006 w 634"/>
              <a:gd name="T63" fmla="*/ 143120 h 590"/>
              <a:gd name="T64" fmla="*/ 148552 w 634"/>
              <a:gd name="T65" fmla="*/ 111396 h 590"/>
              <a:gd name="T66" fmla="*/ 148552 w 634"/>
              <a:gd name="T67" fmla="*/ 105988 h 590"/>
              <a:gd name="T68" fmla="*/ 148552 w 634"/>
              <a:gd name="T69" fmla="*/ 100941 h 590"/>
              <a:gd name="T70" fmla="*/ 106006 w 634"/>
              <a:gd name="T71" fmla="*/ 63449 h 590"/>
              <a:gd name="T72" fmla="*/ 95549 w 634"/>
              <a:gd name="T73" fmla="*/ 63449 h 590"/>
              <a:gd name="T74" fmla="*/ 95549 w 634"/>
              <a:gd name="T75" fmla="*/ 74264 h 590"/>
              <a:gd name="T76" fmla="*/ 121870 w 634"/>
              <a:gd name="T77" fmla="*/ 95173 h 590"/>
              <a:gd name="T78" fmla="*/ 37138 w 634"/>
              <a:gd name="T79" fmla="*/ 95173 h 590"/>
              <a:gd name="T80" fmla="*/ 26321 w 634"/>
              <a:gd name="T81" fmla="*/ 105988 h 590"/>
              <a:gd name="T82" fmla="*/ 37138 w 634"/>
              <a:gd name="T83" fmla="*/ 111396 h 59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34" h="590">
                <a:moveTo>
                  <a:pt x="544" y="0"/>
                </a:moveTo>
                <a:lnTo>
                  <a:pt x="544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29"/>
                  <a:pt x="0" y="73"/>
                </a:cubicBezTo>
                <a:cubicBezTo>
                  <a:pt x="0" y="500"/>
                  <a:pt x="0" y="500"/>
                  <a:pt x="0" y="500"/>
                </a:cubicBezTo>
                <a:cubicBezTo>
                  <a:pt x="0" y="544"/>
                  <a:pt x="29" y="589"/>
                  <a:pt x="73" y="589"/>
                </a:cubicBezTo>
                <a:cubicBezTo>
                  <a:pt x="544" y="589"/>
                  <a:pt x="544" y="589"/>
                  <a:pt x="544" y="589"/>
                </a:cubicBezTo>
                <a:cubicBezTo>
                  <a:pt x="588" y="589"/>
                  <a:pt x="633" y="544"/>
                  <a:pt x="633" y="500"/>
                </a:cubicBezTo>
                <a:cubicBezTo>
                  <a:pt x="633" y="73"/>
                  <a:pt x="633" y="73"/>
                  <a:pt x="633" y="73"/>
                </a:cubicBezTo>
                <a:cubicBezTo>
                  <a:pt x="633" y="29"/>
                  <a:pt x="588" y="0"/>
                  <a:pt x="544" y="0"/>
                </a:cubicBezTo>
                <a:close/>
                <a:moveTo>
                  <a:pt x="471" y="544"/>
                </a:moveTo>
                <a:lnTo>
                  <a:pt x="471" y="544"/>
                </a:lnTo>
                <a:cubicBezTo>
                  <a:pt x="73" y="544"/>
                  <a:pt x="73" y="544"/>
                  <a:pt x="73" y="544"/>
                </a:cubicBezTo>
                <a:cubicBezTo>
                  <a:pt x="59" y="544"/>
                  <a:pt x="44" y="530"/>
                  <a:pt x="44" y="500"/>
                </a:cubicBezTo>
                <a:cubicBezTo>
                  <a:pt x="44" y="73"/>
                  <a:pt x="44" y="73"/>
                  <a:pt x="44" y="73"/>
                </a:cubicBezTo>
                <a:cubicBezTo>
                  <a:pt x="44" y="59"/>
                  <a:pt x="59" y="29"/>
                  <a:pt x="73" y="29"/>
                </a:cubicBezTo>
                <a:cubicBezTo>
                  <a:pt x="471" y="29"/>
                  <a:pt x="471" y="29"/>
                  <a:pt x="471" y="29"/>
                </a:cubicBezTo>
                <a:lnTo>
                  <a:pt x="471" y="544"/>
                </a:lnTo>
                <a:close/>
                <a:moveTo>
                  <a:pt x="588" y="500"/>
                </a:moveTo>
                <a:lnTo>
                  <a:pt x="588" y="500"/>
                </a:lnTo>
                <a:cubicBezTo>
                  <a:pt x="588" y="530"/>
                  <a:pt x="574" y="544"/>
                  <a:pt x="544" y="544"/>
                </a:cubicBezTo>
                <a:cubicBezTo>
                  <a:pt x="515" y="544"/>
                  <a:pt x="515" y="544"/>
                  <a:pt x="515" y="544"/>
                </a:cubicBezTo>
                <a:cubicBezTo>
                  <a:pt x="515" y="29"/>
                  <a:pt x="515" y="29"/>
                  <a:pt x="515" y="29"/>
                </a:cubicBezTo>
                <a:cubicBezTo>
                  <a:pt x="544" y="29"/>
                  <a:pt x="544" y="29"/>
                  <a:pt x="544" y="29"/>
                </a:cubicBezTo>
                <a:cubicBezTo>
                  <a:pt x="574" y="29"/>
                  <a:pt x="588" y="59"/>
                  <a:pt x="588" y="73"/>
                </a:cubicBezTo>
                <a:lnTo>
                  <a:pt x="588" y="500"/>
                </a:lnTo>
                <a:close/>
                <a:moveTo>
                  <a:pt x="103" y="309"/>
                </a:moveTo>
                <a:lnTo>
                  <a:pt x="103" y="309"/>
                </a:lnTo>
                <a:cubicBezTo>
                  <a:pt x="338" y="309"/>
                  <a:pt x="338" y="309"/>
                  <a:pt x="338" y="309"/>
                </a:cubicBezTo>
                <a:cubicBezTo>
                  <a:pt x="265" y="368"/>
                  <a:pt x="265" y="368"/>
                  <a:pt x="265" y="368"/>
                </a:cubicBezTo>
                <a:cubicBezTo>
                  <a:pt x="250" y="382"/>
                  <a:pt x="250" y="397"/>
                  <a:pt x="265" y="397"/>
                </a:cubicBezTo>
                <a:cubicBezTo>
                  <a:pt x="265" y="412"/>
                  <a:pt x="279" y="412"/>
                  <a:pt x="294" y="397"/>
                </a:cubicBezTo>
                <a:cubicBezTo>
                  <a:pt x="412" y="309"/>
                  <a:pt x="412" y="309"/>
                  <a:pt x="412" y="309"/>
                </a:cubicBezTo>
                <a:cubicBezTo>
                  <a:pt x="412" y="294"/>
                  <a:pt x="412" y="294"/>
                  <a:pt x="412" y="294"/>
                </a:cubicBezTo>
                <a:cubicBezTo>
                  <a:pt x="412" y="280"/>
                  <a:pt x="412" y="280"/>
                  <a:pt x="412" y="280"/>
                </a:cubicBezTo>
                <a:cubicBezTo>
                  <a:pt x="294" y="176"/>
                  <a:pt x="294" y="176"/>
                  <a:pt x="294" y="176"/>
                </a:cubicBezTo>
                <a:cubicBezTo>
                  <a:pt x="279" y="176"/>
                  <a:pt x="265" y="176"/>
                  <a:pt x="265" y="176"/>
                </a:cubicBezTo>
                <a:cubicBezTo>
                  <a:pt x="250" y="191"/>
                  <a:pt x="250" y="191"/>
                  <a:pt x="265" y="206"/>
                </a:cubicBezTo>
                <a:cubicBezTo>
                  <a:pt x="338" y="264"/>
                  <a:pt x="338" y="264"/>
                  <a:pt x="338" y="264"/>
                </a:cubicBezTo>
                <a:cubicBezTo>
                  <a:pt x="103" y="264"/>
                  <a:pt x="103" y="264"/>
                  <a:pt x="103" y="264"/>
                </a:cubicBezTo>
                <a:cubicBezTo>
                  <a:pt x="88" y="264"/>
                  <a:pt x="73" y="280"/>
                  <a:pt x="73" y="294"/>
                </a:cubicBezTo>
                <a:cubicBezTo>
                  <a:pt x="73" y="294"/>
                  <a:pt x="88" y="309"/>
                  <a:pt x="103" y="309"/>
                </a:cubicBezTo>
                <a:close/>
              </a:path>
            </a:pathLst>
          </a:custGeom>
          <a:solidFill>
            <a:srgbClr val="990033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6EB52C"/>
              </a:solidFill>
            </a:endParaRPr>
          </a:p>
        </p:txBody>
      </p:sp>
      <p:sp>
        <p:nvSpPr>
          <p:cNvPr id="41" name="Rectangle avec coin arrondi 40"/>
          <p:cNvSpPr/>
          <p:nvPr/>
        </p:nvSpPr>
        <p:spPr>
          <a:xfrm flipH="1">
            <a:off x="4873529" y="7674429"/>
            <a:ext cx="2704448" cy="3015472"/>
          </a:xfrm>
          <a:prstGeom prst="round1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2" name="Group 4">
            <a:extLst>
              <a:ext uri="{FF2B5EF4-FFF2-40B4-BE49-F238E27FC236}">
                <a16:creationId xmlns:a16="http://schemas.microsoft.com/office/drawing/2014/main" id="{A2B9C4B9-A9D6-448A-8608-988F326D7F93}"/>
              </a:ext>
            </a:extLst>
          </p:cNvPr>
          <p:cNvGrpSpPr/>
          <p:nvPr/>
        </p:nvGrpSpPr>
        <p:grpSpPr>
          <a:xfrm>
            <a:off x="5945934" y="9561521"/>
            <a:ext cx="1641493" cy="1336761"/>
            <a:chOff x="3692526" y="4703763"/>
            <a:chExt cx="3892550" cy="3494088"/>
          </a:xfrm>
        </p:grpSpPr>
        <p:grpSp>
          <p:nvGrpSpPr>
            <p:cNvPr id="43" name="Group 5">
              <a:extLst>
                <a:ext uri="{FF2B5EF4-FFF2-40B4-BE49-F238E27FC236}">
                  <a16:creationId xmlns:a16="http://schemas.microsoft.com/office/drawing/2014/main" id="{ACC83F09-80D6-403D-BCAF-4B443A21E045}"/>
                </a:ext>
              </a:extLst>
            </p:cNvPr>
            <p:cNvGrpSpPr/>
            <p:nvPr/>
          </p:nvGrpSpPr>
          <p:grpSpPr>
            <a:xfrm>
              <a:off x="4030663" y="4703763"/>
              <a:ext cx="1338263" cy="1763713"/>
              <a:chOff x="4030663" y="4703763"/>
              <a:chExt cx="1338263" cy="1763713"/>
            </a:xfrm>
          </p:grpSpPr>
          <p:sp>
            <p:nvSpPr>
              <p:cNvPr id="81" name="Freeform 204">
                <a:extLst>
                  <a:ext uri="{FF2B5EF4-FFF2-40B4-BE49-F238E27FC236}">
                    <a16:creationId xmlns:a16="http://schemas.microsoft.com/office/drawing/2014/main" id="{3281E70E-0BA0-45F6-A727-D8DA01C26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0663" y="4703763"/>
                <a:ext cx="1338263" cy="1763713"/>
              </a:xfrm>
              <a:custGeom>
                <a:avLst/>
                <a:gdLst>
                  <a:gd name="T0" fmla="*/ 0 w 843"/>
                  <a:gd name="T1" fmla="*/ 84 h 1111"/>
                  <a:gd name="T2" fmla="*/ 725 w 843"/>
                  <a:gd name="T3" fmla="*/ 0 h 1111"/>
                  <a:gd name="T4" fmla="*/ 843 w 843"/>
                  <a:gd name="T5" fmla="*/ 1025 h 1111"/>
                  <a:gd name="T6" fmla="*/ 119 w 843"/>
                  <a:gd name="T7" fmla="*/ 1111 h 1111"/>
                  <a:gd name="T8" fmla="*/ 0 w 843"/>
                  <a:gd name="T9" fmla="*/ 84 h 1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43" h="1111">
                    <a:moveTo>
                      <a:pt x="0" y="84"/>
                    </a:moveTo>
                    <a:lnTo>
                      <a:pt x="725" y="0"/>
                    </a:lnTo>
                    <a:lnTo>
                      <a:pt x="843" y="1025"/>
                    </a:lnTo>
                    <a:lnTo>
                      <a:pt x="119" y="1111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3" name="Freeform 207">
                <a:extLst>
                  <a:ext uri="{FF2B5EF4-FFF2-40B4-BE49-F238E27FC236}">
                    <a16:creationId xmlns:a16="http://schemas.microsoft.com/office/drawing/2014/main" id="{7ECDB3B2-B60A-4833-8699-F737C7745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1188" y="5437188"/>
                <a:ext cx="260350" cy="282575"/>
              </a:xfrm>
              <a:custGeom>
                <a:avLst/>
                <a:gdLst>
                  <a:gd name="T0" fmla="*/ 44 w 96"/>
                  <a:gd name="T1" fmla="*/ 104 h 104"/>
                  <a:gd name="T2" fmla="*/ 0 w 96"/>
                  <a:gd name="T3" fmla="*/ 65 h 104"/>
                  <a:gd name="T4" fmla="*/ 96 w 96"/>
                  <a:gd name="T5" fmla="*/ 0 h 104"/>
                  <a:gd name="T6" fmla="*/ 44 w 96"/>
                  <a:gd name="T7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6" h="104">
                    <a:moveTo>
                      <a:pt x="44" y="104"/>
                    </a:moveTo>
                    <a:cubicBezTo>
                      <a:pt x="26" y="95"/>
                      <a:pt x="11" y="82"/>
                      <a:pt x="0" y="65"/>
                    </a:cubicBezTo>
                    <a:cubicBezTo>
                      <a:pt x="96" y="0"/>
                      <a:pt x="96" y="0"/>
                      <a:pt x="96" y="0"/>
                    </a:cubicBezTo>
                    <a:lnTo>
                      <a:pt x="44" y="10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99000">
                    <a:schemeClr val="accent4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4" name="Freeform 208">
                <a:extLst>
                  <a:ext uri="{FF2B5EF4-FFF2-40B4-BE49-F238E27FC236}">
                    <a16:creationId xmlns:a16="http://schemas.microsoft.com/office/drawing/2014/main" id="{D73274F3-3BCC-4892-B230-CC2B76B95A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9276" y="5214938"/>
                <a:ext cx="322263" cy="398463"/>
              </a:xfrm>
              <a:custGeom>
                <a:avLst/>
                <a:gdLst>
                  <a:gd name="T0" fmla="*/ 23 w 119"/>
                  <a:gd name="T1" fmla="*/ 147 h 147"/>
                  <a:gd name="T2" fmla="*/ 4 w 119"/>
                  <a:gd name="T3" fmla="*/ 96 h 147"/>
                  <a:gd name="T4" fmla="*/ 38 w 119"/>
                  <a:gd name="T5" fmla="*/ 0 h 147"/>
                  <a:gd name="T6" fmla="*/ 119 w 119"/>
                  <a:gd name="T7" fmla="*/ 82 h 147"/>
                  <a:gd name="T8" fmla="*/ 23 w 119"/>
                  <a:gd name="T9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9" h="147">
                    <a:moveTo>
                      <a:pt x="23" y="147"/>
                    </a:moveTo>
                    <a:cubicBezTo>
                      <a:pt x="13" y="132"/>
                      <a:pt x="6" y="115"/>
                      <a:pt x="4" y="96"/>
                    </a:cubicBezTo>
                    <a:cubicBezTo>
                      <a:pt x="0" y="59"/>
                      <a:pt x="13" y="24"/>
                      <a:pt x="38" y="0"/>
                    </a:cubicBezTo>
                    <a:cubicBezTo>
                      <a:pt x="119" y="82"/>
                      <a:pt x="119" y="82"/>
                      <a:pt x="119" y="82"/>
                    </a:cubicBezTo>
                    <a:lnTo>
                      <a:pt x="23" y="147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99000">
                    <a:schemeClr val="accent3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5" name="Freeform 209">
                <a:extLst>
                  <a:ext uri="{FF2B5EF4-FFF2-40B4-BE49-F238E27FC236}">
                    <a16:creationId xmlns:a16="http://schemas.microsoft.com/office/drawing/2014/main" id="{DE837547-A7A0-424C-9BEB-EBDC94E9C5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2463" y="5124450"/>
                <a:ext cx="219075" cy="312738"/>
              </a:xfrm>
              <a:custGeom>
                <a:avLst/>
                <a:gdLst>
                  <a:gd name="T0" fmla="*/ 0 w 81"/>
                  <a:gd name="T1" fmla="*/ 33 h 115"/>
                  <a:gd name="T2" fmla="*/ 68 w 81"/>
                  <a:gd name="T3" fmla="*/ 0 h 115"/>
                  <a:gd name="T4" fmla="*/ 81 w 81"/>
                  <a:gd name="T5" fmla="*/ 115 h 115"/>
                  <a:gd name="T6" fmla="*/ 0 w 81"/>
                  <a:gd name="T7" fmla="*/ 33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1" h="115">
                    <a:moveTo>
                      <a:pt x="0" y="33"/>
                    </a:moveTo>
                    <a:cubicBezTo>
                      <a:pt x="17" y="15"/>
                      <a:pt x="41" y="3"/>
                      <a:pt x="68" y="0"/>
                    </a:cubicBezTo>
                    <a:cubicBezTo>
                      <a:pt x="81" y="115"/>
                      <a:pt x="81" y="115"/>
                      <a:pt x="81" y="115"/>
                    </a:cubicBezTo>
                    <a:lnTo>
                      <a:pt x="0" y="3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99000">
                    <a:schemeClr val="accent2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6" name="Freeform 210">
                <a:extLst>
                  <a:ext uri="{FF2B5EF4-FFF2-40B4-BE49-F238E27FC236}">
                    <a16:creationId xmlns:a16="http://schemas.microsoft.com/office/drawing/2014/main" id="{1E488396-CF6A-4E61-8C56-1F796337A2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6613" y="5113338"/>
                <a:ext cx="233363" cy="323850"/>
              </a:xfrm>
              <a:custGeom>
                <a:avLst/>
                <a:gdLst>
                  <a:gd name="T0" fmla="*/ 0 w 86"/>
                  <a:gd name="T1" fmla="*/ 4 h 119"/>
                  <a:gd name="T2" fmla="*/ 13 w 86"/>
                  <a:gd name="T3" fmla="*/ 119 h 119"/>
                  <a:gd name="T4" fmla="*/ 86 w 86"/>
                  <a:gd name="T5" fmla="*/ 29 h 119"/>
                  <a:gd name="T6" fmla="*/ 0 w 86"/>
                  <a:gd name="T7" fmla="*/ 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6" h="119">
                    <a:moveTo>
                      <a:pt x="0" y="4"/>
                    </a:moveTo>
                    <a:cubicBezTo>
                      <a:pt x="13" y="119"/>
                      <a:pt x="13" y="119"/>
                      <a:pt x="13" y="119"/>
                    </a:cubicBezTo>
                    <a:cubicBezTo>
                      <a:pt x="86" y="29"/>
                      <a:pt x="86" y="29"/>
                      <a:pt x="86" y="29"/>
                    </a:cubicBezTo>
                    <a:cubicBezTo>
                      <a:pt x="63" y="10"/>
                      <a:pt x="32" y="0"/>
                      <a:pt x="0" y="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99000">
                    <a:schemeClr val="accent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7" name="Freeform 521">
                <a:extLst>
                  <a:ext uri="{FF2B5EF4-FFF2-40B4-BE49-F238E27FC236}">
                    <a16:creationId xmlns:a16="http://schemas.microsoft.com/office/drawing/2014/main" id="{90A008F4-83A7-4D39-86A3-12B791324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4188" y="5934075"/>
                <a:ext cx="925513" cy="320675"/>
              </a:xfrm>
              <a:custGeom>
                <a:avLst/>
                <a:gdLst>
                  <a:gd name="connsiteX0" fmla="*/ 509588 w 925513"/>
                  <a:gd name="connsiteY0" fmla="*/ 241300 h 320675"/>
                  <a:gd name="connsiteX1" fmla="*/ 512763 w 925513"/>
                  <a:gd name="connsiteY1" fmla="*/ 263525 h 320675"/>
                  <a:gd name="connsiteX2" fmla="*/ 23813 w 925513"/>
                  <a:gd name="connsiteY2" fmla="*/ 320675 h 320675"/>
                  <a:gd name="connsiteX3" fmla="*/ 20638 w 925513"/>
                  <a:gd name="connsiteY3" fmla="*/ 298450 h 320675"/>
                  <a:gd name="connsiteX4" fmla="*/ 922338 w 925513"/>
                  <a:gd name="connsiteY4" fmla="*/ 144463 h 320675"/>
                  <a:gd name="connsiteX5" fmla="*/ 925513 w 925513"/>
                  <a:gd name="connsiteY5" fmla="*/ 165101 h 320675"/>
                  <a:gd name="connsiteX6" fmla="*/ 19050 w 925513"/>
                  <a:gd name="connsiteY6" fmla="*/ 271463 h 320675"/>
                  <a:gd name="connsiteX7" fmla="*/ 15875 w 925513"/>
                  <a:gd name="connsiteY7" fmla="*/ 250826 h 320675"/>
                  <a:gd name="connsiteX8" fmla="*/ 917575 w 925513"/>
                  <a:gd name="connsiteY8" fmla="*/ 95250 h 320675"/>
                  <a:gd name="connsiteX9" fmla="*/ 920750 w 925513"/>
                  <a:gd name="connsiteY9" fmla="*/ 117475 h 320675"/>
                  <a:gd name="connsiteX10" fmla="*/ 12700 w 925513"/>
                  <a:gd name="connsiteY10" fmla="*/ 222250 h 320675"/>
                  <a:gd name="connsiteX11" fmla="*/ 9525 w 925513"/>
                  <a:gd name="connsiteY11" fmla="*/ 201613 h 320675"/>
                  <a:gd name="connsiteX12" fmla="*/ 912814 w 925513"/>
                  <a:gd name="connsiteY12" fmla="*/ 46038 h 320675"/>
                  <a:gd name="connsiteX13" fmla="*/ 914401 w 925513"/>
                  <a:gd name="connsiteY13" fmla="*/ 71438 h 320675"/>
                  <a:gd name="connsiteX14" fmla="*/ 7938 w 925513"/>
                  <a:gd name="connsiteY14" fmla="*/ 174626 h 320675"/>
                  <a:gd name="connsiteX15" fmla="*/ 4763 w 925513"/>
                  <a:gd name="connsiteY15" fmla="*/ 152401 h 320675"/>
                  <a:gd name="connsiteX16" fmla="*/ 906463 w 925513"/>
                  <a:gd name="connsiteY16" fmla="*/ 0 h 320675"/>
                  <a:gd name="connsiteX17" fmla="*/ 909638 w 925513"/>
                  <a:gd name="connsiteY17" fmla="*/ 22225 h 320675"/>
                  <a:gd name="connsiteX18" fmla="*/ 1588 w 925513"/>
                  <a:gd name="connsiteY18" fmla="*/ 128588 h 320675"/>
                  <a:gd name="connsiteX19" fmla="*/ 0 w 925513"/>
                  <a:gd name="connsiteY19" fmla="*/ 103188 h 320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925513" h="320675">
                    <a:moveTo>
                      <a:pt x="509588" y="241300"/>
                    </a:moveTo>
                    <a:lnTo>
                      <a:pt x="512763" y="263525"/>
                    </a:lnTo>
                    <a:lnTo>
                      <a:pt x="23813" y="320675"/>
                    </a:lnTo>
                    <a:lnTo>
                      <a:pt x="20638" y="298450"/>
                    </a:lnTo>
                    <a:close/>
                    <a:moveTo>
                      <a:pt x="922338" y="144463"/>
                    </a:moveTo>
                    <a:lnTo>
                      <a:pt x="925513" y="165101"/>
                    </a:lnTo>
                    <a:lnTo>
                      <a:pt x="19050" y="271463"/>
                    </a:lnTo>
                    <a:lnTo>
                      <a:pt x="15875" y="250826"/>
                    </a:lnTo>
                    <a:close/>
                    <a:moveTo>
                      <a:pt x="917575" y="95250"/>
                    </a:moveTo>
                    <a:lnTo>
                      <a:pt x="920750" y="117475"/>
                    </a:lnTo>
                    <a:lnTo>
                      <a:pt x="12700" y="222250"/>
                    </a:lnTo>
                    <a:lnTo>
                      <a:pt x="9525" y="201613"/>
                    </a:lnTo>
                    <a:close/>
                    <a:moveTo>
                      <a:pt x="912814" y="46038"/>
                    </a:moveTo>
                    <a:lnTo>
                      <a:pt x="914401" y="71438"/>
                    </a:lnTo>
                    <a:lnTo>
                      <a:pt x="7938" y="174626"/>
                    </a:lnTo>
                    <a:lnTo>
                      <a:pt x="4763" y="152401"/>
                    </a:lnTo>
                    <a:close/>
                    <a:moveTo>
                      <a:pt x="906463" y="0"/>
                    </a:moveTo>
                    <a:lnTo>
                      <a:pt x="909638" y="22225"/>
                    </a:lnTo>
                    <a:lnTo>
                      <a:pt x="1588" y="128588"/>
                    </a:lnTo>
                    <a:lnTo>
                      <a:pt x="0" y="103188"/>
                    </a:lnTo>
                    <a:close/>
                  </a:path>
                </a:pathLst>
              </a:custGeom>
              <a:solidFill>
                <a:srgbClr val="6D738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44" name="Group 6">
              <a:extLst>
                <a:ext uri="{FF2B5EF4-FFF2-40B4-BE49-F238E27FC236}">
                  <a16:creationId xmlns:a16="http://schemas.microsoft.com/office/drawing/2014/main" id="{80D5B792-4F00-4BDC-9150-730682209D5F}"/>
                </a:ext>
              </a:extLst>
            </p:cNvPr>
            <p:cNvGrpSpPr/>
            <p:nvPr/>
          </p:nvGrpSpPr>
          <p:grpSpPr>
            <a:xfrm>
              <a:off x="4829176" y="5331588"/>
              <a:ext cx="974725" cy="1262888"/>
              <a:chOff x="4829176" y="5331588"/>
              <a:chExt cx="974725" cy="1262888"/>
            </a:xfrm>
          </p:grpSpPr>
          <p:sp>
            <p:nvSpPr>
              <p:cNvPr id="75" name="Freeform 517">
                <a:extLst>
                  <a:ext uri="{FF2B5EF4-FFF2-40B4-BE49-F238E27FC236}">
                    <a16:creationId xmlns:a16="http://schemas.microsoft.com/office/drawing/2014/main" id="{3BD2E22D-5876-4BCC-97F1-AD0FBA542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0051" y="5421313"/>
                <a:ext cx="323850" cy="339725"/>
              </a:xfrm>
              <a:custGeom>
                <a:avLst/>
                <a:gdLst>
                  <a:gd name="connsiteX0" fmla="*/ 184724 w 323850"/>
                  <a:gd name="connsiteY0" fmla="*/ 92075 h 339725"/>
                  <a:gd name="connsiteX1" fmla="*/ 200937 w 323850"/>
                  <a:gd name="connsiteY1" fmla="*/ 113753 h 339725"/>
                  <a:gd name="connsiteX2" fmla="*/ 187426 w 323850"/>
                  <a:gd name="connsiteY2" fmla="*/ 181496 h 339725"/>
                  <a:gd name="connsiteX3" fmla="*/ 200937 w 323850"/>
                  <a:gd name="connsiteY3" fmla="*/ 167947 h 339725"/>
                  <a:gd name="connsiteX4" fmla="*/ 227958 w 323850"/>
                  <a:gd name="connsiteY4" fmla="*/ 170657 h 339725"/>
                  <a:gd name="connsiteX5" fmla="*/ 225256 w 323850"/>
                  <a:gd name="connsiteY5" fmla="*/ 197754 h 339725"/>
                  <a:gd name="connsiteX6" fmla="*/ 171213 w 323850"/>
                  <a:gd name="connsiteY6" fmla="*/ 241109 h 339725"/>
                  <a:gd name="connsiteX7" fmla="*/ 146894 w 323850"/>
                  <a:gd name="connsiteY7" fmla="*/ 238399 h 339725"/>
                  <a:gd name="connsiteX8" fmla="*/ 111767 w 323850"/>
                  <a:gd name="connsiteY8" fmla="*/ 176076 h 339725"/>
                  <a:gd name="connsiteX9" fmla="*/ 117171 w 323850"/>
                  <a:gd name="connsiteY9" fmla="*/ 151689 h 339725"/>
                  <a:gd name="connsiteX10" fmla="*/ 141490 w 323850"/>
                  <a:gd name="connsiteY10" fmla="*/ 157108 h 339725"/>
                  <a:gd name="connsiteX11" fmla="*/ 152298 w 323850"/>
                  <a:gd name="connsiteY11" fmla="*/ 173366 h 339725"/>
                  <a:gd name="connsiteX12" fmla="*/ 163107 w 323850"/>
                  <a:gd name="connsiteY12" fmla="*/ 108333 h 339725"/>
                  <a:gd name="connsiteX13" fmla="*/ 184724 w 323850"/>
                  <a:gd name="connsiteY13" fmla="*/ 92075 h 339725"/>
                  <a:gd name="connsiteX14" fmla="*/ 171450 w 323850"/>
                  <a:gd name="connsiteY14" fmla="*/ 0 h 339725"/>
                  <a:gd name="connsiteX15" fmla="*/ 171450 w 323850"/>
                  <a:gd name="connsiteY15" fmla="*/ 32614 h 339725"/>
                  <a:gd name="connsiteX16" fmla="*/ 32657 w 323850"/>
                  <a:gd name="connsiteY16" fmla="*/ 168504 h 339725"/>
                  <a:gd name="connsiteX17" fmla="*/ 171450 w 323850"/>
                  <a:gd name="connsiteY17" fmla="*/ 307112 h 339725"/>
                  <a:gd name="connsiteX18" fmla="*/ 293915 w 323850"/>
                  <a:gd name="connsiteY18" fmla="*/ 231013 h 339725"/>
                  <a:gd name="connsiteX19" fmla="*/ 323850 w 323850"/>
                  <a:gd name="connsiteY19" fmla="*/ 244602 h 339725"/>
                  <a:gd name="connsiteX20" fmla="*/ 171450 w 323850"/>
                  <a:gd name="connsiteY20" fmla="*/ 339725 h 339725"/>
                  <a:gd name="connsiteX21" fmla="*/ 0 w 323850"/>
                  <a:gd name="connsiteY21" fmla="*/ 168504 h 339725"/>
                  <a:gd name="connsiteX22" fmla="*/ 171450 w 323850"/>
                  <a:gd name="connsiteY22" fmla="*/ 0 h 33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23850" h="339725">
                    <a:moveTo>
                      <a:pt x="184724" y="92075"/>
                    </a:moveTo>
                    <a:cubicBezTo>
                      <a:pt x="195532" y="94785"/>
                      <a:pt x="200937" y="102914"/>
                      <a:pt x="200937" y="113753"/>
                    </a:cubicBezTo>
                    <a:cubicBezTo>
                      <a:pt x="187426" y="181496"/>
                      <a:pt x="187426" y="181496"/>
                      <a:pt x="187426" y="181496"/>
                    </a:cubicBezTo>
                    <a:cubicBezTo>
                      <a:pt x="200937" y="167947"/>
                      <a:pt x="200937" y="167947"/>
                      <a:pt x="200937" y="167947"/>
                    </a:cubicBezTo>
                    <a:cubicBezTo>
                      <a:pt x="209043" y="162528"/>
                      <a:pt x="222554" y="165237"/>
                      <a:pt x="227958" y="170657"/>
                    </a:cubicBezTo>
                    <a:cubicBezTo>
                      <a:pt x="233362" y="178786"/>
                      <a:pt x="233362" y="192334"/>
                      <a:pt x="225256" y="197754"/>
                    </a:cubicBezTo>
                    <a:cubicBezTo>
                      <a:pt x="171213" y="241109"/>
                      <a:pt x="171213" y="241109"/>
                      <a:pt x="171213" y="241109"/>
                    </a:cubicBezTo>
                    <a:cubicBezTo>
                      <a:pt x="160405" y="249238"/>
                      <a:pt x="152298" y="246529"/>
                      <a:pt x="146894" y="238399"/>
                    </a:cubicBezTo>
                    <a:cubicBezTo>
                      <a:pt x="111767" y="176076"/>
                      <a:pt x="111767" y="176076"/>
                      <a:pt x="111767" y="176076"/>
                    </a:cubicBezTo>
                    <a:cubicBezTo>
                      <a:pt x="106362" y="167947"/>
                      <a:pt x="109064" y="157108"/>
                      <a:pt x="117171" y="151689"/>
                    </a:cubicBezTo>
                    <a:cubicBezTo>
                      <a:pt x="125277" y="146269"/>
                      <a:pt x="136086" y="148979"/>
                      <a:pt x="141490" y="157108"/>
                    </a:cubicBezTo>
                    <a:lnTo>
                      <a:pt x="152298" y="173366"/>
                    </a:lnTo>
                    <a:cubicBezTo>
                      <a:pt x="163107" y="108333"/>
                      <a:pt x="163107" y="108333"/>
                      <a:pt x="163107" y="108333"/>
                    </a:cubicBezTo>
                    <a:cubicBezTo>
                      <a:pt x="165809" y="97495"/>
                      <a:pt x="173915" y="92075"/>
                      <a:pt x="184724" y="92075"/>
                    </a:cubicBezTo>
                    <a:close/>
                    <a:moveTo>
                      <a:pt x="171450" y="0"/>
                    </a:moveTo>
                    <a:cubicBezTo>
                      <a:pt x="171450" y="0"/>
                      <a:pt x="171450" y="0"/>
                      <a:pt x="171450" y="32614"/>
                    </a:cubicBezTo>
                    <a:cubicBezTo>
                      <a:pt x="95250" y="32614"/>
                      <a:pt x="32657" y="92405"/>
                      <a:pt x="32657" y="168504"/>
                    </a:cubicBezTo>
                    <a:cubicBezTo>
                      <a:pt x="32657" y="244602"/>
                      <a:pt x="95250" y="307112"/>
                      <a:pt x="171450" y="307112"/>
                    </a:cubicBezTo>
                    <a:cubicBezTo>
                      <a:pt x="225879" y="307112"/>
                      <a:pt x="272143" y="277216"/>
                      <a:pt x="293915" y="231013"/>
                    </a:cubicBezTo>
                    <a:lnTo>
                      <a:pt x="323850" y="244602"/>
                    </a:lnTo>
                    <a:cubicBezTo>
                      <a:pt x="296636" y="301676"/>
                      <a:pt x="236765" y="339725"/>
                      <a:pt x="171450" y="339725"/>
                    </a:cubicBezTo>
                    <a:cubicBezTo>
                      <a:pt x="76200" y="339725"/>
                      <a:pt x="0" y="263627"/>
                      <a:pt x="0" y="168504"/>
                    </a:cubicBezTo>
                    <a:cubicBezTo>
                      <a:pt x="0" y="76099"/>
                      <a:pt x="78922" y="0"/>
                      <a:pt x="17145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99000">
                    <a:schemeClr val="accent2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76" name="Freeform 518">
                <a:extLst>
                  <a:ext uri="{FF2B5EF4-FFF2-40B4-BE49-F238E27FC236}">
                    <a16:creationId xmlns:a16="http://schemas.microsoft.com/office/drawing/2014/main" id="{CD644ED8-0B0D-4CFC-99D2-F931B0945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4501" y="5331588"/>
                <a:ext cx="339360" cy="340593"/>
              </a:xfrm>
              <a:custGeom>
                <a:avLst/>
                <a:gdLst>
                  <a:gd name="connsiteX0" fmla="*/ 184350 w 339360"/>
                  <a:gd name="connsiteY0" fmla="*/ 93122 h 340593"/>
                  <a:gd name="connsiteX1" fmla="*/ 194520 w 339360"/>
                  <a:gd name="connsiteY1" fmla="*/ 100596 h 340593"/>
                  <a:gd name="connsiteX2" fmla="*/ 229775 w 339360"/>
                  <a:gd name="connsiteY2" fmla="*/ 163100 h 340593"/>
                  <a:gd name="connsiteX3" fmla="*/ 224351 w 339360"/>
                  <a:gd name="connsiteY3" fmla="*/ 187559 h 340593"/>
                  <a:gd name="connsiteX4" fmla="*/ 199944 w 339360"/>
                  <a:gd name="connsiteY4" fmla="*/ 182123 h 340593"/>
                  <a:gd name="connsiteX5" fmla="*/ 189096 w 339360"/>
                  <a:gd name="connsiteY5" fmla="*/ 165818 h 340593"/>
                  <a:gd name="connsiteX6" fmla="*/ 178248 w 339360"/>
                  <a:gd name="connsiteY6" fmla="*/ 233758 h 340593"/>
                  <a:gd name="connsiteX7" fmla="*/ 156552 w 339360"/>
                  <a:gd name="connsiteY7" fmla="*/ 247346 h 340593"/>
                  <a:gd name="connsiteX8" fmla="*/ 140280 w 339360"/>
                  <a:gd name="connsiteY8" fmla="*/ 225605 h 340593"/>
                  <a:gd name="connsiteX9" fmla="*/ 153840 w 339360"/>
                  <a:gd name="connsiteY9" fmla="*/ 160383 h 340593"/>
                  <a:gd name="connsiteX10" fmla="*/ 137568 w 339360"/>
                  <a:gd name="connsiteY10" fmla="*/ 171253 h 340593"/>
                  <a:gd name="connsiteX11" fmla="*/ 113160 w 339360"/>
                  <a:gd name="connsiteY11" fmla="*/ 168535 h 340593"/>
                  <a:gd name="connsiteX12" fmla="*/ 115872 w 339360"/>
                  <a:gd name="connsiteY12" fmla="*/ 141360 h 340593"/>
                  <a:gd name="connsiteX13" fmla="*/ 170112 w 339360"/>
                  <a:gd name="connsiteY13" fmla="*/ 97878 h 340593"/>
                  <a:gd name="connsiteX14" fmla="*/ 184350 w 339360"/>
                  <a:gd name="connsiteY14" fmla="*/ 93122 h 340593"/>
                  <a:gd name="connsiteX15" fmla="*/ 190675 w 339360"/>
                  <a:gd name="connsiteY15" fmla="*/ 1603 h 340593"/>
                  <a:gd name="connsiteX16" fmla="*/ 254638 w 339360"/>
                  <a:gd name="connsiteY16" fmla="*/ 24382 h 340593"/>
                  <a:gd name="connsiteX17" fmla="*/ 238339 w 339360"/>
                  <a:gd name="connsiteY17" fmla="*/ 51580 h 340593"/>
                  <a:gd name="connsiteX18" fmla="*/ 50908 w 339360"/>
                  <a:gd name="connsiteY18" fmla="*/ 100538 h 340593"/>
                  <a:gd name="connsiteX19" fmla="*/ 99803 w 339360"/>
                  <a:gd name="connsiteY19" fmla="*/ 290927 h 340593"/>
                  <a:gd name="connsiteX20" fmla="*/ 289951 w 339360"/>
                  <a:gd name="connsiteY20" fmla="*/ 239250 h 340593"/>
                  <a:gd name="connsiteX21" fmla="*/ 308966 w 339360"/>
                  <a:gd name="connsiteY21" fmla="*/ 168534 h 340593"/>
                  <a:gd name="connsiteX22" fmla="*/ 338846 w 339360"/>
                  <a:gd name="connsiteY22" fmla="*/ 165814 h 340593"/>
                  <a:gd name="connsiteX23" fmla="*/ 317115 w 339360"/>
                  <a:gd name="connsiteY23" fmla="*/ 255569 h 340593"/>
                  <a:gd name="connsiteX24" fmla="*/ 83504 w 339360"/>
                  <a:gd name="connsiteY24" fmla="*/ 318126 h 340593"/>
                  <a:gd name="connsiteX25" fmla="*/ 23744 w 339360"/>
                  <a:gd name="connsiteY25" fmla="*/ 84219 h 340593"/>
                  <a:gd name="connsiteX26" fmla="*/ 190675 w 339360"/>
                  <a:gd name="connsiteY26" fmla="*/ 1603 h 340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39360" h="340593">
                    <a:moveTo>
                      <a:pt x="184350" y="93122"/>
                    </a:moveTo>
                    <a:cubicBezTo>
                      <a:pt x="188418" y="93802"/>
                      <a:pt x="191808" y="96519"/>
                      <a:pt x="194520" y="100596"/>
                    </a:cubicBezTo>
                    <a:cubicBezTo>
                      <a:pt x="229775" y="163100"/>
                      <a:pt x="229775" y="163100"/>
                      <a:pt x="229775" y="163100"/>
                    </a:cubicBezTo>
                    <a:cubicBezTo>
                      <a:pt x="235199" y="171253"/>
                      <a:pt x="232487" y="182123"/>
                      <a:pt x="224351" y="187559"/>
                    </a:cubicBezTo>
                    <a:cubicBezTo>
                      <a:pt x="216215" y="192994"/>
                      <a:pt x="205367" y="190276"/>
                      <a:pt x="199944" y="182123"/>
                    </a:cubicBezTo>
                    <a:lnTo>
                      <a:pt x="189096" y="165818"/>
                    </a:lnTo>
                    <a:cubicBezTo>
                      <a:pt x="178248" y="233758"/>
                      <a:pt x="178248" y="233758"/>
                      <a:pt x="178248" y="233758"/>
                    </a:cubicBezTo>
                    <a:cubicBezTo>
                      <a:pt x="175536" y="241910"/>
                      <a:pt x="167400" y="250063"/>
                      <a:pt x="156552" y="247346"/>
                    </a:cubicBezTo>
                    <a:cubicBezTo>
                      <a:pt x="145704" y="247346"/>
                      <a:pt x="140280" y="236475"/>
                      <a:pt x="140280" y="225605"/>
                    </a:cubicBezTo>
                    <a:cubicBezTo>
                      <a:pt x="153840" y="160383"/>
                      <a:pt x="153840" y="160383"/>
                      <a:pt x="153840" y="160383"/>
                    </a:cubicBezTo>
                    <a:cubicBezTo>
                      <a:pt x="137568" y="171253"/>
                      <a:pt x="137568" y="171253"/>
                      <a:pt x="137568" y="171253"/>
                    </a:cubicBezTo>
                    <a:cubicBezTo>
                      <a:pt x="129432" y="176688"/>
                      <a:pt x="118584" y="176688"/>
                      <a:pt x="113160" y="168535"/>
                    </a:cubicBezTo>
                    <a:cubicBezTo>
                      <a:pt x="105024" y="160383"/>
                      <a:pt x="107736" y="149512"/>
                      <a:pt x="115872" y="141360"/>
                    </a:cubicBezTo>
                    <a:cubicBezTo>
                      <a:pt x="170112" y="97878"/>
                      <a:pt x="170112" y="97878"/>
                      <a:pt x="170112" y="97878"/>
                    </a:cubicBezTo>
                    <a:cubicBezTo>
                      <a:pt x="175536" y="93802"/>
                      <a:pt x="180282" y="92443"/>
                      <a:pt x="184350" y="93122"/>
                    </a:cubicBezTo>
                    <a:close/>
                    <a:moveTo>
                      <a:pt x="190675" y="1603"/>
                    </a:moveTo>
                    <a:cubicBezTo>
                      <a:pt x="212534" y="4663"/>
                      <a:pt x="234265" y="12143"/>
                      <a:pt x="254638" y="24382"/>
                    </a:cubicBezTo>
                    <a:cubicBezTo>
                      <a:pt x="254638" y="24382"/>
                      <a:pt x="254638" y="24382"/>
                      <a:pt x="238339" y="51580"/>
                    </a:cubicBezTo>
                    <a:cubicBezTo>
                      <a:pt x="173146" y="13503"/>
                      <a:pt x="88937" y="35261"/>
                      <a:pt x="50908" y="100538"/>
                    </a:cubicBezTo>
                    <a:cubicBezTo>
                      <a:pt x="12878" y="168534"/>
                      <a:pt x="34609" y="252850"/>
                      <a:pt x="99803" y="290927"/>
                    </a:cubicBezTo>
                    <a:cubicBezTo>
                      <a:pt x="167713" y="329005"/>
                      <a:pt x="251921" y="304527"/>
                      <a:pt x="289951" y="239250"/>
                    </a:cubicBezTo>
                    <a:cubicBezTo>
                      <a:pt x="303533" y="217492"/>
                      <a:pt x="308966" y="193013"/>
                      <a:pt x="308966" y="168534"/>
                    </a:cubicBezTo>
                    <a:cubicBezTo>
                      <a:pt x="308966" y="168534"/>
                      <a:pt x="308966" y="168534"/>
                      <a:pt x="338846" y="165814"/>
                    </a:cubicBezTo>
                    <a:cubicBezTo>
                      <a:pt x="341562" y="195733"/>
                      <a:pt x="333413" y="228371"/>
                      <a:pt x="317115" y="255569"/>
                    </a:cubicBezTo>
                    <a:cubicBezTo>
                      <a:pt x="270936" y="337165"/>
                      <a:pt x="164997" y="364363"/>
                      <a:pt x="83504" y="318126"/>
                    </a:cubicBezTo>
                    <a:cubicBezTo>
                      <a:pt x="4729" y="271888"/>
                      <a:pt x="-25151" y="165814"/>
                      <a:pt x="23744" y="84219"/>
                    </a:cubicBezTo>
                    <a:cubicBezTo>
                      <a:pt x="58378" y="23022"/>
                      <a:pt x="125100" y="-7576"/>
                      <a:pt x="190675" y="160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99000">
                    <a:schemeClr val="accent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77" name="Freeform 520">
                <a:extLst>
                  <a:ext uri="{FF2B5EF4-FFF2-40B4-BE49-F238E27FC236}">
                    <a16:creationId xmlns:a16="http://schemas.microsoft.com/office/drawing/2014/main" id="{2CDDC503-9C4C-4F32-AD07-ABBC06768E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3685" y="5794333"/>
                <a:ext cx="339828" cy="341398"/>
              </a:xfrm>
              <a:custGeom>
                <a:avLst/>
                <a:gdLst>
                  <a:gd name="connsiteX0" fmla="*/ 183418 w 339828"/>
                  <a:gd name="connsiteY0" fmla="*/ 93927 h 341398"/>
                  <a:gd name="connsiteX1" fmla="*/ 193249 w 339828"/>
                  <a:gd name="connsiteY1" fmla="*/ 101401 h 341398"/>
                  <a:gd name="connsiteX2" fmla="*/ 231216 w 339828"/>
                  <a:gd name="connsiteY2" fmla="*/ 163905 h 341398"/>
                  <a:gd name="connsiteX3" fmla="*/ 223080 w 339828"/>
                  <a:gd name="connsiteY3" fmla="*/ 188364 h 341398"/>
                  <a:gd name="connsiteX4" fmla="*/ 198673 w 339828"/>
                  <a:gd name="connsiteY4" fmla="*/ 182928 h 341398"/>
                  <a:gd name="connsiteX5" fmla="*/ 190537 w 339828"/>
                  <a:gd name="connsiteY5" fmla="*/ 166623 h 341398"/>
                  <a:gd name="connsiteX6" fmla="*/ 176977 w 339828"/>
                  <a:gd name="connsiteY6" fmla="*/ 231845 h 341398"/>
                  <a:gd name="connsiteX7" fmla="*/ 155281 w 339828"/>
                  <a:gd name="connsiteY7" fmla="*/ 248151 h 341398"/>
                  <a:gd name="connsiteX8" fmla="*/ 141721 w 339828"/>
                  <a:gd name="connsiteY8" fmla="*/ 226410 h 341398"/>
                  <a:gd name="connsiteX9" fmla="*/ 152569 w 339828"/>
                  <a:gd name="connsiteY9" fmla="*/ 158470 h 341398"/>
                  <a:gd name="connsiteX10" fmla="*/ 139009 w 339828"/>
                  <a:gd name="connsiteY10" fmla="*/ 172058 h 341398"/>
                  <a:gd name="connsiteX11" fmla="*/ 111889 w 339828"/>
                  <a:gd name="connsiteY11" fmla="*/ 169340 h 341398"/>
                  <a:gd name="connsiteX12" fmla="*/ 114601 w 339828"/>
                  <a:gd name="connsiteY12" fmla="*/ 142165 h 341398"/>
                  <a:gd name="connsiteX13" fmla="*/ 171553 w 339828"/>
                  <a:gd name="connsiteY13" fmla="*/ 98683 h 341398"/>
                  <a:gd name="connsiteX14" fmla="*/ 183418 w 339828"/>
                  <a:gd name="connsiteY14" fmla="*/ 93927 h 341398"/>
                  <a:gd name="connsiteX15" fmla="*/ 191802 w 339828"/>
                  <a:gd name="connsiteY15" fmla="*/ 1261 h 341398"/>
                  <a:gd name="connsiteX16" fmla="*/ 255726 w 339828"/>
                  <a:gd name="connsiteY16" fmla="*/ 22467 h 341398"/>
                  <a:gd name="connsiteX17" fmla="*/ 239448 w 339828"/>
                  <a:gd name="connsiteY17" fmla="*/ 52385 h 341398"/>
                  <a:gd name="connsiteX18" fmla="*/ 49540 w 339828"/>
                  <a:gd name="connsiteY18" fmla="*/ 101343 h 341398"/>
                  <a:gd name="connsiteX19" fmla="*/ 101086 w 339828"/>
                  <a:gd name="connsiteY19" fmla="*/ 289013 h 341398"/>
                  <a:gd name="connsiteX20" fmla="*/ 288282 w 339828"/>
                  <a:gd name="connsiteY20" fmla="*/ 240055 h 341398"/>
                  <a:gd name="connsiteX21" fmla="*/ 307273 w 339828"/>
                  <a:gd name="connsiteY21" fmla="*/ 166619 h 341398"/>
                  <a:gd name="connsiteX22" fmla="*/ 339828 w 339828"/>
                  <a:gd name="connsiteY22" fmla="*/ 166619 h 341398"/>
                  <a:gd name="connsiteX23" fmla="*/ 315412 w 339828"/>
                  <a:gd name="connsiteY23" fmla="*/ 256374 h 341398"/>
                  <a:gd name="connsiteX24" fmla="*/ 84809 w 339828"/>
                  <a:gd name="connsiteY24" fmla="*/ 318931 h 341398"/>
                  <a:gd name="connsiteX25" fmla="*/ 22410 w 339828"/>
                  <a:gd name="connsiteY25" fmla="*/ 85024 h 341398"/>
                  <a:gd name="connsiteX26" fmla="*/ 191802 w 339828"/>
                  <a:gd name="connsiteY26" fmla="*/ 1261 h 3413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39828" h="341398">
                    <a:moveTo>
                      <a:pt x="183418" y="93927"/>
                    </a:moveTo>
                    <a:cubicBezTo>
                      <a:pt x="187147" y="94607"/>
                      <a:pt x="190537" y="97324"/>
                      <a:pt x="193249" y="101401"/>
                    </a:cubicBezTo>
                    <a:cubicBezTo>
                      <a:pt x="231216" y="163905"/>
                      <a:pt x="231216" y="163905"/>
                      <a:pt x="231216" y="163905"/>
                    </a:cubicBezTo>
                    <a:cubicBezTo>
                      <a:pt x="236640" y="172058"/>
                      <a:pt x="233928" y="182928"/>
                      <a:pt x="223080" y="188364"/>
                    </a:cubicBezTo>
                    <a:cubicBezTo>
                      <a:pt x="214944" y="193799"/>
                      <a:pt x="204096" y="191081"/>
                      <a:pt x="198673" y="182928"/>
                    </a:cubicBezTo>
                    <a:lnTo>
                      <a:pt x="190537" y="166623"/>
                    </a:lnTo>
                    <a:cubicBezTo>
                      <a:pt x="176977" y="231845"/>
                      <a:pt x="176977" y="231845"/>
                      <a:pt x="176977" y="231845"/>
                    </a:cubicBezTo>
                    <a:cubicBezTo>
                      <a:pt x="174265" y="242715"/>
                      <a:pt x="166129" y="250868"/>
                      <a:pt x="155281" y="248151"/>
                    </a:cubicBezTo>
                    <a:cubicBezTo>
                      <a:pt x="144433" y="245433"/>
                      <a:pt x="139009" y="237280"/>
                      <a:pt x="141721" y="226410"/>
                    </a:cubicBezTo>
                    <a:cubicBezTo>
                      <a:pt x="152569" y="158470"/>
                      <a:pt x="152569" y="158470"/>
                      <a:pt x="152569" y="158470"/>
                    </a:cubicBezTo>
                    <a:cubicBezTo>
                      <a:pt x="139009" y="172058"/>
                      <a:pt x="139009" y="172058"/>
                      <a:pt x="139009" y="172058"/>
                    </a:cubicBezTo>
                    <a:cubicBezTo>
                      <a:pt x="130873" y="177493"/>
                      <a:pt x="117313" y="177493"/>
                      <a:pt x="111889" y="169340"/>
                    </a:cubicBezTo>
                    <a:cubicBezTo>
                      <a:pt x="106465" y="161188"/>
                      <a:pt x="106465" y="147600"/>
                      <a:pt x="114601" y="142165"/>
                    </a:cubicBezTo>
                    <a:cubicBezTo>
                      <a:pt x="171553" y="98683"/>
                      <a:pt x="171553" y="98683"/>
                      <a:pt x="171553" y="98683"/>
                    </a:cubicBezTo>
                    <a:cubicBezTo>
                      <a:pt x="175621" y="94607"/>
                      <a:pt x="179689" y="93248"/>
                      <a:pt x="183418" y="93927"/>
                    </a:cubicBezTo>
                    <a:close/>
                    <a:moveTo>
                      <a:pt x="191802" y="1261"/>
                    </a:moveTo>
                    <a:cubicBezTo>
                      <a:pt x="213675" y="3938"/>
                      <a:pt x="235379" y="10908"/>
                      <a:pt x="255726" y="22467"/>
                    </a:cubicBezTo>
                    <a:cubicBezTo>
                      <a:pt x="255726" y="22467"/>
                      <a:pt x="255726" y="22467"/>
                      <a:pt x="239448" y="52385"/>
                    </a:cubicBezTo>
                    <a:cubicBezTo>
                      <a:pt x="174337" y="14308"/>
                      <a:pt x="90235" y="36066"/>
                      <a:pt x="49540" y="101343"/>
                    </a:cubicBezTo>
                    <a:cubicBezTo>
                      <a:pt x="11558" y="166619"/>
                      <a:pt x="35975" y="250935"/>
                      <a:pt x="101086" y="289013"/>
                    </a:cubicBezTo>
                    <a:cubicBezTo>
                      <a:pt x="166198" y="327090"/>
                      <a:pt x="250300" y="305332"/>
                      <a:pt x="288282" y="240055"/>
                    </a:cubicBezTo>
                    <a:cubicBezTo>
                      <a:pt x="301847" y="218297"/>
                      <a:pt x="307273" y="191098"/>
                      <a:pt x="307273" y="166619"/>
                    </a:cubicBezTo>
                    <a:cubicBezTo>
                      <a:pt x="307273" y="166619"/>
                      <a:pt x="307273" y="166619"/>
                      <a:pt x="339828" y="166619"/>
                    </a:cubicBezTo>
                    <a:cubicBezTo>
                      <a:pt x="339828" y="196538"/>
                      <a:pt x="331689" y="229176"/>
                      <a:pt x="315412" y="256374"/>
                    </a:cubicBezTo>
                    <a:cubicBezTo>
                      <a:pt x="269291" y="337970"/>
                      <a:pt x="166198" y="365168"/>
                      <a:pt x="84809" y="318931"/>
                    </a:cubicBezTo>
                    <a:cubicBezTo>
                      <a:pt x="3419" y="269974"/>
                      <a:pt x="-23710" y="166619"/>
                      <a:pt x="22410" y="85024"/>
                    </a:cubicBezTo>
                    <a:cubicBezTo>
                      <a:pt x="59035" y="23827"/>
                      <a:pt x="126182" y="-6771"/>
                      <a:pt x="191802" y="126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60000"/>
                      <a:lumOff val="40000"/>
                    </a:schemeClr>
                  </a:gs>
                  <a:gs pos="99000">
                    <a:schemeClr val="accent4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78" name="Freeform 519">
                <a:extLst>
                  <a:ext uri="{FF2B5EF4-FFF2-40B4-BE49-F238E27FC236}">
                    <a16:creationId xmlns:a16="http://schemas.microsoft.com/office/drawing/2014/main" id="{4F3DCCB8-6D85-4650-AC19-2C57158DAF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2263" y="5884863"/>
                <a:ext cx="320675" cy="339725"/>
              </a:xfrm>
              <a:custGeom>
                <a:avLst/>
                <a:gdLst>
                  <a:gd name="connsiteX0" fmla="*/ 181836 w 320675"/>
                  <a:gd name="connsiteY0" fmla="*/ 93205 h 339725"/>
                  <a:gd name="connsiteX1" fmla="*/ 198108 w 320675"/>
                  <a:gd name="connsiteY1" fmla="*/ 114946 h 339725"/>
                  <a:gd name="connsiteX2" fmla="*/ 187260 w 320675"/>
                  <a:gd name="connsiteY2" fmla="*/ 180168 h 339725"/>
                  <a:gd name="connsiteX3" fmla="*/ 200819 w 320675"/>
                  <a:gd name="connsiteY3" fmla="*/ 169297 h 339725"/>
                  <a:gd name="connsiteX4" fmla="*/ 225227 w 320675"/>
                  <a:gd name="connsiteY4" fmla="*/ 172015 h 339725"/>
                  <a:gd name="connsiteX5" fmla="*/ 222515 w 320675"/>
                  <a:gd name="connsiteY5" fmla="*/ 199191 h 339725"/>
                  <a:gd name="connsiteX6" fmla="*/ 168276 w 320675"/>
                  <a:gd name="connsiteY6" fmla="*/ 242672 h 339725"/>
                  <a:gd name="connsiteX7" fmla="*/ 146580 w 320675"/>
                  <a:gd name="connsiteY7" fmla="*/ 239955 h 339725"/>
                  <a:gd name="connsiteX8" fmla="*/ 108612 w 320675"/>
                  <a:gd name="connsiteY8" fmla="*/ 177450 h 339725"/>
                  <a:gd name="connsiteX9" fmla="*/ 114036 w 320675"/>
                  <a:gd name="connsiteY9" fmla="*/ 152992 h 339725"/>
                  <a:gd name="connsiteX10" fmla="*/ 141156 w 320675"/>
                  <a:gd name="connsiteY10" fmla="*/ 158427 h 339725"/>
                  <a:gd name="connsiteX11" fmla="*/ 149292 w 320675"/>
                  <a:gd name="connsiteY11" fmla="*/ 174733 h 339725"/>
                  <a:gd name="connsiteX12" fmla="*/ 160140 w 320675"/>
                  <a:gd name="connsiteY12" fmla="*/ 106793 h 339725"/>
                  <a:gd name="connsiteX13" fmla="*/ 181836 w 320675"/>
                  <a:gd name="connsiteY13" fmla="*/ 93205 h 339725"/>
                  <a:gd name="connsiteX14" fmla="*/ 168490 w 320675"/>
                  <a:gd name="connsiteY14" fmla="*/ 0 h 339725"/>
                  <a:gd name="connsiteX15" fmla="*/ 168490 w 320675"/>
                  <a:gd name="connsiteY15" fmla="*/ 32613 h 339725"/>
                  <a:gd name="connsiteX16" fmla="*/ 32611 w 320675"/>
                  <a:gd name="connsiteY16" fmla="*/ 168504 h 339725"/>
                  <a:gd name="connsiteX17" fmla="*/ 168490 w 320675"/>
                  <a:gd name="connsiteY17" fmla="*/ 307112 h 339725"/>
                  <a:gd name="connsiteX18" fmla="*/ 293499 w 320675"/>
                  <a:gd name="connsiteY18" fmla="*/ 231013 h 339725"/>
                  <a:gd name="connsiteX19" fmla="*/ 320675 w 320675"/>
                  <a:gd name="connsiteY19" fmla="*/ 244602 h 339725"/>
                  <a:gd name="connsiteX20" fmla="*/ 168490 w 320675"/>
                  <a:gd name="connsiteY20" fmla="*/ 339725 h 339725"/>
                  <a:gd name="connsiteX21" fmla="*/ 0 w 320675"/>
                  <a:gd name="connsiteY21" fmla="*/ 168504 h 339725"/>
                  <a:gd name="connsiteX22" fmla="*/ 168490 w 320675"/>
                  <a:gd name="connsiteY22" fmla="*/ 0 h 33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20675" h="339725">
                    <a:moveTo>
                      <a:pt x="181836" y="93205"/>
                    </a:moveTo>
                    <a:cubicBezTo>
                      <a:pt x="192684" y="95922"/>
                      <a:pt x="200819" y="104075"/>
                      <a:pt x="198108" y="114946"/>
                    </a:cubicBezTo>
                    <a:cubicBezTo>
                      <a:pt x="187260" y="180168"/>
                      <a:pt x="187260" y="180168"/>
                      <a:pt x="187260" y="180168"/>
                    </a:cubicBezTo>
                    <a:cubicBezTo>
                      <a:pt x="200819" y="169297"/>
                      <a:pt x="200819" y="169297"/>
                      <a:pt x="200819" y="169297"/>
                    </a:cubicBezTo>
                    <a:cubicBezTo>
                      <a:pt x="208955" y="163862"/>
                      <a:pt x="219803" y="163862"/>
                      <a:pt x="225227" y="172015"/>
                    </a:cubicBezTo>
                    <a:cubicBezTo>
                      <a:pt x="233363" y="180168"/>
                      <a:pt x="230651" y="191038"/>
                      <a:pt x="222515" y="199191"/>
                    </a:cubicBezTo>
                    <a:cubicBezTo>
                      <a:pt x="168276" y="242672"/>
                      <a:pt x="168276" y="242672"/>
                      <a:pt x="168276" y="242672"/>
                    </a:cubicBezTo>
                    <a:cubicBezTo>
                      <a:pt x="160140" y="250825"/>
                      <a:pt x="149292" y="248108"/>
                      <a:pt x="146580" y="239955"/>
                    </a:cubicBezTo>
                    <a:cubicBezTo>
                      <a:pt x="108612" y="177450"/>
                      <a:pt x="108612" y="177450"/>
                      <a:pt x="108612" y="177450"/>
                    </a:cubicBezTo>
                    <a:cubicBezTo>
                      <a:pt x="103188" y="169297"/>
                      <a:pt x="105900" y="158427"/>
                      <a:pt x="114036" y="152992"/>
                    </a:cubicBezTo>
                    <a:cubicBezTo>
                      <a:pt x="122172" y="147557"/>
                      <a:pt x="135732" y="150274"/>
                      <a:pt x="141156" y="158427"/>
                    </a:cubicBezTo>
                    <a:lnTo>
                      <a:pt x="149292" y="174733"/>
                    </a:lnTo>
                    <a:cubicBezTo>
                      <a:pt x="160140" y="106793"/>
                      <a:pt x="160140" y="106793"/>
                      <a:pt x="160140" y="106793"/>
                    </a:cubicBezTo>
                    <a:cubicBezTo>
                      <a:pt x="162852" y="98640"/>
                      <a:pt x="173700" y="90487"/>
                      <a:pt x="181836" y="93205"/>
                    </a:cubicBezTo>
                    <a:close/>
                    <a:moveTo>
                      <a:pt x="168490" y="0"/>
                    </a:moveTo>
                    <a:cubicBezTo>
                      <a:pt x="168490" y="0"/>
                      <a:pt x="168490" y="0"/>
                      <a:pt x="168490" y="32613"/>
                    </a:cubicBezTo>
                    <a:cubicBezTo>
                      <a:pt x="92398" y="32613"/>
                      <a:pt x="32611" y="92405"/>
                      <a:pt x="32611" y="168504"/>
                    </a:cubicBezTo>
                    <a:cubicBezTo>
                      <a:pt x="32611" y="244602"/>
                      <a:pt x="92398" y="307112"/>
                      <a:pt x="168490" y="307112"/>
                    </a:cubicBezTo>
                    <a:cubicBezTo>
                      <a:pt x="222842" y="307112"/>
                      <a:pt x="269041" y="274498"/>
                      <a:pt x="293499" y="231013"/>
                    </a:cubicBezTo>
                    <a:lnTo>
                      <a:pt x="320675" y="244602"/>
                    </a:lnTo>
                    <a:cubicBezTo>
                      <a:pt x="293499" y="301676"/>
                      <a:pt x="236430" y="339725"/>
                      <a:pt x="168490" y="339725"/>
                    </a:cubicBezTo>
                    <a:cubicBezTo>
                      <a:pt x="76092" y="339725"/>
                      <a:pt x="0" y="263627"/>
                      <a:pt x="0" y="168504"/>
                    </a:cubicBezTo>
                    <a:cubicBezTo>
                      <a:pt x="0" y="76098"/>
                      <a:pt x="76092" y="0"/>
                      <a:pt x="16849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3">
                      <a:lumMod val="60000"/>
                      <a:lumOff val="40000"/>
                    </a:schemeClr>
                  </a:gs>
                  <a:gs pos="99000">
                    <a:schemeClr val="accent3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79" name="Freeform 616">
                <a:extLst>
                  <a:ext uri="{FF2B5EF4-FFF2-40B4-BE49-F238E27FC236}">
                    <a16:creationId xmlns:a16="http://schemas.microsoft.com/office/drawing/2014/main" id="{0A251F26-0324-46C1-A0F3-C62DB29C9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9176" y="6232525"/>
                <a:ext cx="322263" cy="339725"/>
              </a:xfrm>
              <a:custGeom>
                <a:avLst/>
                <a:gdLst>
                  <a:gd name="connsiteX0" fmla="*/ 181372 w 322263"/>
                  <a:gd name="connsiteY0" fmla="*/ 93206 h 339725"/>
                  <a:gd name="connsiteX1" fmla="*/ 194932 w 322263"/>
                  <a:gd name="connsiteY1" fmla="*/ 114947 h 339725"/>
                  <a:gd name="connsiteX2" fmla="*/ 184084 w 322263"/>
                  <a:gd name="connsiteY2" fmla="*/ 180169 h 339725"/>
                  <a:gd name="connsiteX3" fmla="*/ 197643 w 322263"/>
                  <a:gd name="connsiteY3" fmla="*/ 169298 h 339725"/>
                  <a:gd name="connsiteX4" fmla="*/ 224763 w 322263"/>
                  <a:gd name="connsiteY4" fmla="*/ 172016 h 339725"/>
                  <a:gd name="connsiteX5" fmla="*/ 222051 w 322263"/>
                  <a:gd name="connsiteY5" fmla="*/ 199192 h 339725"/>
                  <a:gd name="connsiteX6" fmla="*/ 165100 w 322263"/>
                  <a:gd name="connsiteY6" fmla="*/ 242673 h 339725"/>
                  <a:gd name="connsiteX7" fmla="*/ 143404 w 322263"/>
                  <a:gd name="connsiteY7" fmla="*/ 239956 h 339725"/>
                  <a:gd name="connsiteX8" fmla="*/ 105436 w 322263"/>
                  <a:gd name="connsiteY8" fmla="*/ 177451 h 339725"/>
                  <a:gd name="connsiteX9" fmla="*/ 110860 w 322263"/>
                  <a:gd name="connsiteY9" fmla="*/ 152993 h 339725"/>
                  <a:gd name="connsiteX10" fmla="*/ 137980 w 322263"/>
                  <a:gd name="connsiteY10" fmla="*/ 158428 h 339725"/>
                  <a:gd name="connsiteX11" fmla="*/ 146116 w 322263"/>
                  <a:gd name="connsiteY11" fmla="*/ 174734 h 339725"/>
                  <a:gd name="connsiteX12" fmla="*/ 159676 w 322263"/>
                  <a:gd name="connsiteY12" fmla="*/ 106794 h 339725"/>
                  <a:gd name="connsiteX13" fmla="*/ 181372 w 322263"/>
                  <a:gd name="connsiteY13" fmla="*/ 93206 h 339725"/>
                  <a:gd name="connsiteX14" fmla="*/ 170610 w 322263"/>
                  <a:gd name="connsiteY14" fmla="*/ 0 h 339725"/>
                  <a:gd name="connsiteX15" fmla="*/ 170610 w 322263"/>
                  <a:gd name="connsiteY15" fmla="*/ 32613 h 339725"/>
                  <a:gd name="connsiteX16" fmla="*/ 32497 w 322263"/>
                  <a:gd name="connsiteY16" fmla="*/ 168504 h 339725"/>
                  <a:gd name="connsiteX17" fmla="*/ 170610 w 322263"/>
                  <a:gd name="connsiteY17" fmla="*/ 307112 h 339725"/>
                  <a:gd name="connsiteX18" fmla="*/ 292474 w 322263"/>
                  <a:gd name="connsiteY18" fmla="*/ 231013 h 339725"/>
                  <a:gd name="connsiteX19" fmla="*/ 322263 w 322263"/>
                  <a:gd name="connsiteY19" fmla="*/ 244602 h 339725"/>
                  <a:gd name="connsiteX20" fmla="*/ 167902 w 322263"/>
                  <a:gd name="connsiteY20" fmla="*/ 339725 h 339725"/>
                  <a:gd name="connsiteX21" fmla="*/ 0 w 322263"/>
                  <a:gd name="connsiteY21" fmla="*/ 168504 h 339725"/>
                  <a:gd name="connsiteX22" fmla="*/ 170610 w 322263"/>
                  <a:gd name="connsiteY22" fmla="*/ 0 h 339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22263" h="339725">
                    <a:moveTo>
                      <a:pt x="181372" y="93206"/>
                    </a:moveTo>
                    <a:cubicBezTo>
                      <a:pt x="189508" y="93206"/>
                      <a:pt x="197643" y="104076"/>
                      <a:pt x="194932" y="114947"/>
                    </a:cubicBezTo>
                    <a:cubicBezTo>
                      <a:pt x="184084" y="180169"/>
                      <a:pt x="184084" y="180169"/>
                      <a:pt x="184084" y="180169"/>
                    </a:cubicBezTo>
                    <a:cubicBezTo>
                      <a:pt x="197643" y="169298"/>
                      <a:pt x="197643" y="169298"/>
                      <a:pt x="197643" y="169298"/>
                    </a:cubicBezTo>
                    <a:cubicBezTo>
                      <a:pt x="205779" y="163863"/>
                      <a:pt x="216627" y="163863"/>
                      <a:pt x="224763" y="172016"/>
                    </a:cubicBezTo>
                    <a:cubicBezTo>
                      <a:pt x="230187" y="180169"/>
                      <a:pt x="227475" y="191039"/>
                      <a:pt x="222051" y="199192"/>
                    </a:cubicBezTo>
                    <a:cubicBezTo>
                      <a:pt x="165100" y="242673"/>
                      <a:pt x="165100" y="242673"/>
                      <a:pt x="165100" y="242673"/>
                    </a:cubicBezTo>
                    <a:cubicBezTo>
                      <a:pt x="156964" y="250826"/>
                      <a:pt x="148828" y="248109"/>
                      <a:pt x="143404" y="239956"/>
                    </a:cubicBezTo>
                    <a:cubicBezTo>
                      <a:pt x="105436" y="177451"/>
                      <a:pt x="105436" y="177451"/>
                      <a:pt x="105436" y="177451"/>
                    </a:cubicBezTo>
                    <a:cubicBezTo>
                      <a:pt x="100012" y="169298"/>
                      <a:pt x="102724" y="158428"/>
                      <a:pt x="110860" y="152993"/>
                    </a:cubicBezTo>
                    <a:cubicBezTo>
                      <a:pt x="121708" y="147558"/>
                      <a:pt x="132556" y="150275"/>
                      <a:pt x="137980" y="158428"/>
                    </a:cubicBezTo>
                    <a:lnTo>
                      <a:pt x="146116" y="174734"/>
                    </a:lnTo>
                    <a:cubicBezTo>
                      <a:pt x="159676" y="106794"/>
                      <a:pt x="159676" y="106794"/>
                      <a:pt x="159676" y="106794"/>
                    </a:cubicBezTo>
                    <a:cubicBezTo>
                      <a:pt x="159676" y="98641"/>
                      <a:pt x="170524" y="90488"/>
                      <a:pt x="181372" y="93206"/>
                    </a:cubicBezTo>
                    <a:close/>
                    <a:moveTo>
                      <a:pt x="170610" y="0"/>
                    </a:moveTo>
                    <a:cubicBezTo>
                      <a:pt x="170610" y="0"/>
                      <a:pt x="170610" y="0"/>
                      <a:pt x="170610" y="32613"/>
                    </a:cubicBezTo>
                    <a:cubicBezTo>
                      <a:pt x="94783" y="32613"/>
                      <a:pt x="32497" y="92405"/>
                      <a:pt x="32497" y="168504"/>
                    </a:cubicBezTo>
                    <a:cubicBezTo>
                      <a:pt x="32497" y="244602"/>
                      <a:pt x="94783" y="307112"/>
                      <a:pt x="170610" y="307112"/>
                    </a:cubicBezTo>
                    <a:cubicBezTo>
                      <a:pt x="224772" y="307112"/>
                      <a:pt x="270809" y="277216"/>
                      <a:pt x="292474" y="231013"/>
                    </a:cubicBezTo>
                    <a:lnTo>
                      <a:pt x="322263" y="244602"/>
                    </a:lnTo>
                    <a:cubicBezTo>
                      <a:pt x="295182" y="301676"/>
                      <a:pt x="235604" y="339725"/>
                      <a:pt x="167902" y="339725"/>
                    </a:cubicBezTo>
                    <a:cubicBezTo>
                      <a:pt x="75826" y="339725"/>
                      <a:pt x="0" y="263627"/>
                      <a:pt x="0" y="168504"/>
                    </a:cubicBezTo>
                    <a:cubicBezTo>
                      <a:pt x="0" y="76098"/>
                      <a:pt x="75826" y="0"/>
                      <a:pt x="17061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5">
                      <a:lumMod val="60000"/>
                      <a:lumOff val="40000"/>
                    </a:schemeClr>
                  </a:gs>
                  <a:gs pos="99000">
                    <a:schemeClr val="accent5"/>
                  </a:gs>
                </a:gsLst>
                <a:lin ang="2700000" scaled="1"/>
              </a:gra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80" name="Freeform 516">
                <a:extLst>
                  <a:ext uri="{FF2B5EF4-FFF2-40B4-BE49-F238E27FC236}">
                    <a16:creationId xmlns:a16="http://schemas.microsoft.com/office/drawing/2014/main" id="{9993B833-BF9D-4814-86F8-1FDE550C6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2888" y="6365875"/>
                <a:ext cx="354013" cy="228601"/>
              </a:xfrm>
              <a:custGeom>
                <a:avLst/>
                <a:gdLst>
                  <a:gd name="connsiteX0" fmla="*/ 3175 w 354013"/>
                  <a:gd name="connsiteY0" fmla="*/ 176213 h 228601"/>
                  <a:gd name="connsiteX1" fmla="*/ 176213 w 354013"/>
                  <a:gd name="connsiteY1" fmla="*/ 206376 h 228601"/>
                  <a:gd name="connsiteX2" fmla="*/ 171451 w 354013"/>
                  <a:gd name="connsiteY2" fmla="*/ 228601 h 228601"/>
                  <a:gd name="connsiteX3" fmla="*/ 0 w 354013"/>
                  <a:gd name="connsiteY3" fmla="*/ 195263 h 228601"/>
                  <a:gd name="connsiteX4" fmla="*/ 11113 w 354013"/>
                  <a:gd name="connsiteY4" fmla="*/ 133350 h 228601"/>
                  <a:gd name="connsiteX5" fmla="*/ 331788 w 354013"/>
                  <a:gd name="connsiteY5" fmla="*/ 190500 h 228601"/>
                  <a:gd name="connsiteX6" fmla="*/ 325438 w 354013"/>
                  <a:gd name="connsiteY6" fmla="*/ 209550 h 228601"/>
                  <a:gd name="connsiteX7" fmla="*/ 7938 w 354013"/>
                  <a:gd name="connsiteY7" fmla="*/ 152400 h 228601"/>
                  <a:gd name="connsiteX8" fmla="*/ 19051 w 354013"/>
                  <a:gd name="connsiteY8" fmla="*/ 87313 h 228601"/>
                  <a:gd name="connsiteX9" fmla="*/ 339726 w 354013"/>
                  <a:gd name="connsiteY9" fmla="*/ 144463 h 228601"/>
                  <a:gd name="connsiteX10" fmla="*/ 334964 w 354013"/>
                  <a:gd name="connsiteY10" fmla="*/ 166688 h 228601"/>
                  <a:gd name="connsiteX11" fmla="*/ 14288 w 354013"/>
                  <a:gd name="connsiteY11" fmla="*/ 109538 h 228601"/>
                  <a:gd name="connsiteX12" fmla="*/ 26988 w 354013"/>
                  <a:gd name="connsiteY12" fmla="*/ 44450 h 228601"/>
                  <a:gd name="connsiteX13" fmla="*/ 347663 w 354013"/>
                  <a:gd name="connsiteY13" fmla="*/ 101600 h 228601"/>
                  <a:gd name="connsiteX14" fmla="*/ 342901 w 354013"/>
                  <a:gd name="connsiteY14" fmla="*/ 119063 h 228601"/>
                  <a:gd name="connsiteX15" fmla="*/ 22225 w 354013"/>
                  <a:gd name="connsiteY15" fmla="*/ 63500 h 228601"/>
                  <a:gd name="connsiteX16" fmla="*/ 34926 w 354013"/>
                  <a:gd name="connsiteY16" fmla="*/ 0 h 228601"/>
                  <a:gd name="connsiteX17" fmla="*/ 354013 w 354013"/>
                  <a:gd name="connsiteY17" fmla="*/ 57150 h 228601"/>
                  <a:gd name="connsiteX18" fmla="*/ 350838 w 354013"/>
                  <a:gd name="connsiteY18" fmla="*/ 76200 h 228601"/>
                  <a:gd name="connsiteX19" fmla="*/ 30163 w 354013"/>
                  <a:gd name="connsiteY19" fmla="*/ 19050 h 2286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54013" h="228601">
                    <a:moveTo>
                      <a:pt x="3175" y="176213"/>
                    </a:moveTo>
                    <a:lnTo>
                      <a:pt x="176213" y="206376"/>
                    </a:lnTo>
                    <a:lnTo>
                      <a:pt x="171451" y="228601"/>
                    </a:lnTo>
                    <a:lnTo>
                      <a:pt x="0" y="195263"/>
                    </a:lnTo>
                    <a:close/>
                    <a:moveTo>
                      <a:pt x="11113" y="133350"/>
                    </a:moveTo>
                    <a:lnTo>
                      <a:pt x="331788" y="190500"/>
                    </a:lnTo>
                    <a:lnTo>
                      <a:pt x="325438" y="209550"/>
                    </a:lnTo>
                    <a:lnTo>
                      <a:pt x="7938" y="152400"/>
                    </a:lnTo>
                    <a:close/>
                    <a:moveTo>
                      <a:pt x="19051" y="87313"/>
                    </a:moveTo>
                    <a:lnTo>
                      <a:pt x="339726" y="144463"/>
                    </a:lnTo>
                    <a:lnTo>
                      <a:pt x="334964" y="166688"/>
                    </a:lnTo>
                    <a:lnTo>
                      <a:pt x="14288" y="109538"/>
                    </a:lnTo>
                    <a:close/>
                    <a:moveTo>
                      <a:pt x="26988" y="44450"/>
                    </a:moveTo>
                    <a:lnTo>
                      <a:pt x="347663" y="101600"/>
                    </a:lnTo>
                    <a:lnTo>
                      <a:pt x="342901" y="119063"/>
                    </a:lnTo>
                    <a:lnTo>
                      <a:pt x="22225" y="63500"/>
                    </a:lnTo>
                    <a:close/>
                    <a:moveTo>
                      <a:pt x="34926" y="0"/>
                    </a:moveTo>
                    <a:lnTo>
                      <a:pt x="354013" y="57150"/>
                    </a:lnTo>
                    <a:lnTo>
                      <a:pt x="350838" y="76200"/>
                    </a:lnTo>
                    <a:lnTo>
                      <a:pt x="30163" y="19050"/>
                    </a:lnTo>
                    <a:close/>
                  </a:path>
                </a:pathLst>
              </a:custGeom>
              <a:solidFill>
                <a:srgbClr val="6D738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45" name="Group 7">
              <a:extLst>
                <a:ext uri="{FF2B5EF4-FFF2-40B4-BE49-F238E27FC236}">
                  <a16:creationId xmlns:a16="http://schemas.microsoft.com/office/drawing/2014/main" id="{2B45C64C-D4B2-4B86-ABFB-EFDBA082CC4D}"/>
                </a:ext>
              </a:extLst>
            </p:cNvPr>
            <p:cNvGrpSpPr/>
            <p:nvPr/>
          </p:nvGrpSpPr>
          <p:grpSpPr>
            <a:xfrm>
              <a:off x="5551488" y="6124575"/>
              <a:ext cx="2033588" cy="1597026"/>
              <a:chOff x="5551488" y="6124575"/>
              <a:chExt cx="2033588" cy="1597026"/>
            </a:xfrm>
          </p:grpSpPr>
          <p:sp>
            <p:nvSpPr>
              <p:cNvPr id="54" name="Freeform 356">
                <a:extLst>
                  <a:ext uri="{FF2B5EF4-FFF2-40B4-BE49-F238E27FC236}">
                    <a16:creationId xmlns:a16="http://schemas.microsoft.com/office/drawing/2014/main" id="{87501DBB-1328-415A-AAC2-C0A3F756E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8813" y="6251575"/>
                <a:ext cx="461963" cy="342900"/>
              </a:xfrm>
              <a:custGeom>
                <a:avLst/>
                <a:gdLst>
                  <a:gd name="T0" fmla="*/ 8 w 170"/>
                  <a:gd name="T1" fmla="*/ 111 h 126"/>
                  <a:gd name="T2" fmla="*/ 8 w 170"/>
                  <a:gd name="T3" fmla="*/ 111 h 126"/>
                  <a:gd name="T4" fmla="*/ 15 w 170"/>
                  <a:gd name="T5" fmla="*/ 76 h 126"/>
                  <a:gd name="T6" fmla="*/ 127 w 170"/>
                  <a:gd name="T7" fmla="*/ 7 h 126"/>
                  <a:gd name="T8" fmla="*/ 162 w 170"/>
                  <a:gd name="T9" fmla="*/ 14 h 126"/>
                  <a:gd name="T10" fmla="*/ 155 w 170"/>
                  <a:gd name="T11" fmla="*/ 49 h 126"/>
                  <a:gd name="T12" fmla="*/ 43 w 170"/>
                  <a:gd name="T13" fmla="*/ 119 h 126"/>
                  <a:gd name="T14" fmla="*/ 8 w 170"/>
                  <a:gd name="T15" fmla="*/ 111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0" h="126">
                    <a:moveTo>
                      <a:pt x="8" y="111"/>
                    </a:moveTo>
                    <a:cubicBezTo>
                      <a:pt x="8" y="111"/>
                      <a:pt x="8" y="111"/>
                      <a:pt x="8" y="111"/>
                    </a:cubicBezTo>
                    <a:cubicBezTo>
                      <a:pt x="0" y="100"/>
                      <a:pt x="3" y="84"/>
                      <a:pt x="15" y="76"/>
                    </a:cubicBezTo>
                    <a:cubicBezTo>
                      <a:pt x="127" y="7"/>
                      <a:pt x="127" y="7"/>
                      <a:pt x="127" y="7"/>
                    </a:cubicBezTo>
                    <a:cubicBezTo>
                      <a:pt x="139" y="0"/>
                      <a:pt x="154" y="3"/>
                      <a:pt x="162" y="14"/>
                    </a:cubicBezTo>
                    <a:cubicBezTo>
                      <a:pt x="170" y="26"/>
                      <a:pt x="167" y="41"/>
                      <a:pt x="155" y="49"/>
                    </a:cubicBezTo>
                    <a:cubicBezTo>
                      <a:pt x="43" y="119"/>
                      <a:pt x="43" y="119"/>
                      <a:pt x="43" y="119"/>
                    </a:cubicBezTo>
                    <a:cubicBezTo>
                      <a:pt x="31" y="126"/>
                      <a:pt x="15" y="123"/>
                      <a:pt x="8" y="111"/>
                    </a:cubicBezTo>
                    <a:close/>
                  </a:path>
                </a:pathLst>
              </a:custGeom>
              <a:solidFill>
                <a:srgbClr val="D4A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5" name="Freeform 357">
                <a:extLst>
                  <a:ext uri="{FF2B5EF4-FFF2-40B4-BE49-F238E27FC236}">
                    <a16:creationId xmlns:a16="http://schemas.microsoft.com/office/drawing/2014/main" id="{D8474782-C53A-4FAC-9B36-245D2DA55A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7876" y="6288088"/>
                <a:ext cx="423863" cy="385763"/>
              </a:xfrm>
              <a:custGeom>
                <a:avLst/>
                <a:gdLst>
                  <a:gd name="T0" fmla="*/ 9 w 156"/>
                  <a:gd name="T1" fmla="*/ 131 h 142"/>
                  <a:gd name="T2" fmla="*/ 9 w 156"/>
                  <a:gd name="T3" fmla="*/ 131 h 142"/>
                  <a:gd name="T4" fmla="*/ 11 w 156"/>
                  <a:gd name="T5" fmla="*/ 95 h 142"/>
                  <a:gd name="T6" fmla="*/ 111 w 156"/>
                  <a:gd name="T7" fmla="*/ 9 h 142"/>
                  <a:gd name="T8" fmla="*/ 146 w 156"/>
                  <a:gd name="T9" fmla="*/ 11 h 142"/>
                  <a:gd name="T10" fmla="*/ 145 w 156"/>
                  <a:gd name="T11" fmla="*/ 46 h 142"/>
                  <a:gd name="T12" fmla="*/ 45 w 156"/>
                  <a:gd name="T13" fmla="*/ 133 h 142"/>
                  <a:gd name="T14" fmla="*/ 9 w 156"/>
                  <a:gd name="T15" fmla="*/ 131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6" h="142">
                    <a:moveTo>
                      <a:pt x="9" y="131"/>
                    </a:moveTo>
                    <a:cubicBezTo>
                      <a:pt x="9" y="131"/>
                      <a:pt x="9" y="131"/>
                      <a:pt x="9" y="131"/>
                    </a:cubicBezTo>
                    <a:cubicBezTo>
                      <a:pt x="0" y="121"/>
                      <a:pt x="0" y="105"/>
                      <a:pt x="11" y="95"/>
                    </a:cubicBezTo>
                    <a:cubicBezTo>
                      <a:pt x="111" y="9"/>
                      <a:pt x="111" y="9"/>
                      <a:pt x="111" y="9"/>
                    </a:cubicBezTo>
                    <a:cubicBezTo>
                      <a:pt x="121" y="0"/>
                      <a:pt x="137" y="0"/>
                      <a:pt x="146" y="11"/>
                    </a:cubicBezTo>
                    <a:cubicBezTo>
                      <a:pt x="156" y="21"/>
                      <a:pt x="155" y="37"/>
                      <a:pt x="145" y="46"/>
                    </a:cubicBezTo>
                    <a:cubicBezTo>
                      <a:pt x="45" y="133"/>
                      <a:pt x="45" y="133"/>
                      <a:pt x="45" y="133"/>
                    </a:cubicBezTo>
                    <a:cubicBezTo>
                      <a:pt x="34" y="142"/>
                      <a:pt x="18" y="141"/>
                      <a:pt x="9" y="131"/>
                    </a:cubicBezTo>
                    <a:close/>
                  </a:path>
                </a:pathLst>
              </a:custGeom>
              <a:solidFill>
                <a:srgbClr val="D4A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6" name="Freeform 358">
                <a:extLst>
                  <a:ext uri="{FF2B5EF4-FFF2-40B4-BE49-F238E27FC236}">
                    <a16:creationId xmlns:a16="http://schemas.microsoft.com/office/drawing/2014/main" id="{2CF8D9F7-D7EC-421C-9F6C-5E2C521D8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5651" y="6232525"/>
                <a:ext cx="668338" cy="519113"/>
              </a:xfrm>
              <a:custGeom>
                <a:avLst/>
                <a:gdLst>
                  <a:gd name="T0" fmla="*/ 421 w 421"/>
                  <a:gd name="T1" fmla="*/ 286 h 327"/>
                  <a:gd name="T2" fmla="*/ 336 w 421"/>
                  <a:gd name="T3" fmla="*/ 19 h 327"/>
                  <a:gd name="T4" fmla="*/ 113 w 421"/>
                  <a:gd name="T5" fmla="*/ 0 h 327"/>
                  <a:gd name="T6" fmla="*/ 0 w 421"/>
                  <a:gd name="T7" fmla="*/ 93 h 327"/>
                  <a:gd name="T8" fmla="*/ 278 w 421"/>
                  <a:gd name="T9" fmla="*/ 327 h 327"/>
                  <a:gd name="T10" fmla="*/ 421 w 421"/>
                  <a:gd name="T11" fmla="*/ 286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1" h="327">
                    <a:moveTo>
                      <a:pt x="421" y="286"/>
                    </a:moveTo>
                    <a:lnTo>
                      <a:pt x="336" y="19"/>
                    </a:lnTo>
                    <a:lnTo>
                      <a:pt x="113" y="0"/>
                    </a:lnTo>
                    <a:lnTo>
                      <a:pt x="0" y="93"/>
                    </a:lnTo>
                    <a:lnTo>
                      <a:pt x="278" y="327"/>
                    </a:lnTo>
                    <a:lnTo>
                      <a:pt x="421" y="286"/>
                    </a:lnTo>
                    <a:close/>
                  </a:path>
                </a:pathLst>
              </a:custGeom>
              <a:solidFill>
                <a:srgbClr val="D4A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7" name="Freeform 359">
                <a:extLst>
                  <a:ext uri="{FF2B5EF4-FFF2-40B4-BE49-F238E27FC236}">
                    <a16:creationId xmlns:a16="http://schemas.microsoft.com/office/drawing/2014/main" id="{37F34245-E3AB-4C09-81DC-E423EFCBA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6938" y="6292850"/>
                <a:ext cx="354013" cy="455613"/>
              </a:xfrm>
              <a:custGeom>
                <a:avLst/>
                <a:gdLst>
                  <a:gd name="T0" fmla="*/ 16 w 130"/>
                  <a:gd name="T1" fmla="*/ 160 h 168"/>
                  <a:gd name="T2" fmla="*/ 16 w 130"/>
                  <a:gd name="T3" fmla="*/ 160 h 168"/>
                  <a:gd name="T4" fmla="*/ 7 w 130"/>
                  <a:gd name="T5" fmla="*/ 126 h 168"/>
                  <a:gd name="T6" fmla="*/ 80 w 130"/>
                  <a:gd name="T7" fmla="*/ 15 h 168"/>
                  <a:gd name="T8" fmla="*/ 115 w 130"/>
                  <a:gd name="T9" fmla="*/ 7 h 168"/>
                  <a:gd name="T10" fmla="*/ 123 w 130"/>
                  <a:gd name="T11" fmla="*/ 42 h 168"/>
                  <a:gd name="T12" fmla="*/ 50 w 130"/>
                  <a:gd name="T13" fmla="*/ 152 h 168"/>
                  <a:gd name="T14" fmla="*/ 16 w 130"/>
                  <a:gd name="T15" fmla="*/ 16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0" h="168">
                    <a:moveTo>
                      <a:pt x="16" y="160"/>
                    </a:moveTo>
                    <a:cubicBezTo>
                      <a:pt x="16" y="160"/>
                      <a:pt x="16" y="160"/>
                      <a:pt x="16" y="160"/>
                    </a:cubicBezTo>
                    <a:cubicBezTo>
                      <a:pt x="4" y="153"/>
                      <a:pt x="0" y="137"/>
                      <a:pt x="7" y="126"/>
                    </a:cubicBezTo>
                    <a:cubicBezTo>
                      <a:pt x="80" y="15"/>
                      <a:pt x="80" y="15"/>
                      <a:pt x="80" y="15"/>
                    </a:cubicBezTo>
                    <a:cubicBezTo>
                      <a:pt x="88" y="4"/>
                      <a:pt x="103" y="0"/>
                      <a:pt x="115" y="7"/>
                    </a:cubicBezTo>
                    <a:cubicBezTo>
                      <a:pt x="127" y="14"/>
                      <a:pt x="130" y="30"/>
                      <a:pt x="123" y="42"/>
                    </a:cubicBezTo>
                    <a:cubicBezTo>
                      <a:pt x="50" y="152"/>
                      <a:pt x="50" y="152"/>
                      <a:pt x="50" y="152"/>
                    </a:cubicBezTo>
                    <a:cubicBezTo>
                      <a:pt x="43" y="164"/>
                      <a:pt x="27" y="168"/>
                      <a:pt x="16" y="160"/>
                    </a:cubicBezTo>
                    <a:close/>
                  </a:path>
                </a:pathLst>
              </a:custGeom>
              <a:solidFill>
                <a:srgbClr val="D4A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8" name="Freeform 360">
                <a:extLst>
                  <a:ext uri="{FF2B5EF4-FFF2-40B4-BE49-F238E27FC236}">
                    <a16:creationId xmlns:a16="http://schemas.microsoft.com/office/drawing/2014/main" id="{5CABCCC6-C39A-435C-9236-E6C3A9B61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9176" y="6553200"/>
                <a:ext cx="500063" cy="454025"/>
              </a:xfrm>
              <a:custGeom>
                <a:avLst/>
                <a:gdLst>
                  <a:gd name="T0" fmla="*/ 128 w 184"/>
                  <a:gd name="T1" fmla="*/ 14 h 167"/>
                  <a:gd name="T2" fmla="*/ 159 w 184"/>
                  <a:gd name="T3" fmla="*/ 139 h 167"/>
                  <a:gd name="T4" fmla="*/ 43 w 184"/>
                  <a:gd name="T5" fmla="*/ 129 h 167"/>
                  <a:gd name="T6" fmla="*/ 13 w 184"/>
                  <a:gd name="T7" fmla="*/ 29 h 167"/>
                  <a:gd name="T8" fmla="*/ 128 w 184"/>
                  <a:gd name="T9" fmla="*/ 14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167">
                    <a:moveTo>
                      <a:pt x="128" y="14"/>
                    </a:moveTo>
                    <a:cubicBezTo>
                      <a:pt x="179" y="28"/>
                      <a:pt x="184" y="110"/>
                      <a:pt x="159" y="139"/>
                    </a:cubicBezTo>
                    <a:cubicBezTo>
                      <a:pt x="135" y="167"/>
                      <a:pt x="85" y="162"/>
                      <a:pt x="43" y="129"/>
                    </a:cubicBezTo>
                    <a:cubicBezTo>
                      <a:pt x="1" y="97"/>
                      <a:pt x="0" y="44"/>
                      <a:pt x="13" y="29"/>
                    </a:cubicBezTo>
                    <a:cubicBezTo>
                      <a:pt x="26" y="15"/>
                      <a:pt x="78" y="0"/>
                      <a:pt x="128" y="14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9" name="Freeform 361">
                <a:extLst>
                  <a:ext uri="{FF2B5EF4-FFF2-40B4-BE49-F238E27FC236}">
                    <a16:creationId xmlns:a16="http://schemas.microsoft.com/office/drawing/2014/main" id="{61AC0D09-743C-4A12-B5F7-D8BF5A17A7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8726" y="6173788"/>
                <a:ext cx="266700" cy="596900"/>
              </a:xfrm>
              <a:custGeom>
                <a:avLst/>
                <a:gdLst>
                  <a:gd name="T0" fmla="*/ 83 w 98"/>
                  <a:gd name="T1" fmla="*/ 213 h 220"/>
                  <a:gd name="T2" fmla="*/ 83 w 98"/>
                  <a:gd name="T3" fmla="*/ 213 h 220"/>
                  <a:gd name="T4" fmla="*/ 49 w 98"/>
                  <a:gd name="T5" fmla="*/ 203 h 220"/>
                  <a:gd name="T6" fmla="*/ 4 w 98"/>
                  <a:gd name="T7" fmla="*/ 40 h 220"/>
                  <a:gd name="T8" fmla="*/ 14 w 98"/>
                  <a:gd name="T9" fmla="*/ 6 h 220"/>
                  <a:gd name="T10" fmla="*/ 49 w 98"/>
                  <a:gd name="T11" fmla="*/ 17 h 220"/>
                  <a:gd name="T12" fmla="*/ 94 w 98"/>
                  <a:gd name="T13" fmla="*/ 179 h 220"/>
                  <a:gd name="T14" fmla="*/ 83 w 98"/>
                  <a:gd name="T15" fmla="*/ 213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8" h="220">
                    <a:moveTo>
                      <a:pt x="83" y="213"/>
                    </a:moveTo>
                    <a:cubicBezTo>
                      <a:pt x="83" y="213"/>
                      <a:pt x="83" y="213"/>
                      <a:pt x="83" y="213"/>
                    </a:cubicBezTo>
                    <a:cubicBezTo>
                      <a:pt x="71" y="220"/>
                      <a:pt x="53" y="216"/>
                      <a:pt x="49" y="203"/>
                    </a:cubicBezTo>
                    <a:cubicBezTo>
                      <a:pt x="4" y="40"/>
                      <a:pt x="4" y="40"/>
                      <a:pt x="4" y="40"/>
                    </a:cubicBezTo>
                    <a:cubicBezTo>
                      <a:pt x="0" y="27"/>
                      <a:pt x="2" y="12"/>
                      <a:pt x="14" y="6"/>
                    </a:cubicBezTo>
                    <a:cubicBezTo>
                      <a:pt x="27" y="0"/>
                      <a:pt x="42" y="4"/>
                      <a:pt x="49" y="17"/>
                    </a:cubicBezTo>
                    <a:cubicBezTo>
                      <a:pt x="94" y="179"/>
                      <a:pt x="94" y="179"/>
                      <a:pt x="94" y="179"/>
                    </a:cubicBezTo>
                    <a:cubicBezTo>
                      <a:pt x="98" y="193"/>
                      <a:pt x="96" y="207"/>
                      <a:pt x="83" y="213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0" name="Freeform 362">
                <a:extLst>
                  <a:ext uri="{FF2B5EF4-FFF2-40B4-BE49-F238E27FC236}">
                    <a16:creationId xmlns:a16="http://schemas.microsoft.com/office/drawing/2014/main" id="{2C1924C8-D826-4D32-84DC-7251E7DC9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101" y="6127750"/>
                <a:ext cx="439738" cy="198438"/>
              </a:xfrm>
              <a:custGeom>
                <a:avLst/>
                <a:gdLst>
                  <a:gd name="T0" fmla="*/ 3 w 162"/>
                  <a:gd name="T1" fmla="*/ 22 h 73"/>
                  <a:gd name="T2" fmla="*/ 3 w 162"/>
                  <a:gd name="T3" fmla="*/ 22 h 73"/>
                  <a:gd name="T4" fmla="*/ 33 w 162"/>
                  <a:gd name="T5" fmla="*/ 2 h 73"/>
                  <a:gd name="T6" fmla="*/ 140 w 162"/>
                  <a:gd name="T7" fmla="*/ 20 h 73"/>
                  <a:gd name="T8" fmla="*/ 160 w 162"/>
                  <a:gd name="T9" fmla="*/ 50 h 73"/>
                  <a:gd name="T10" fmla="*/ 130 w 162"/>
                  <a:gd name="T11" fmla="*/ 70 h 73"/>
                  <a:gd name="T12" fmla="*/ 23 w 162"/>
                  <a:gd name="T13" fmla="*/ 52 h 73"/>
                  <a:gd name="T14" fmla="*/ 3 w 162"/>
                  <a:gd name="T15" fmla="*/ 22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2" h="73">
                    <a:moveTo>
                      <a:pt x="3" y="22"/>
                    </a:moveTo>
                    <a:cubicBezTo>
                      <a:pt x="3" y="22"/>
                      <a:pt x="3" y="22"/>
                      <a:pt x="3" y="22"/>
                    </a:cubicBezTo>
                    <a:cubicBezTo>
                      <a:pt x="6" y="8"/>
                      <a:pt x="19" y="0"/>
                      <a:pt x="33" y="2"/>
                    </a:cubicBezTo>
                    <a:cubicBezTo>
                      <a:pt x="140" y="20"/>
                      <a:pt x="140" y="20"/>
                      <a:pt x="140" y="20"/>
                    </a:cubicBezTo>
                    <a:cubicBezTo>
                      <a:pt x="154" y="23"/>
                      <a:pt x="162" y="37"/>
                      <a:pt x="160" y="50"/>
                    </a:cubicBezTo>
                    <a:cubicBezTo>
                      <a:pt x="157" y="64"/>
                      <a:pt x="143" y="73"/>
                      <a:pt x="130" y="70"/>
                    </a:cubicBezTo>
                    <a:cubicBezTo>
                      <a:pt x="23" y="52"/>
                      <a:pt x="23" y="52"/>
                      <a:pt x="23" y="52"/>
                    </a:cubicBezTo>
                    <a:cubicBezTo>
                      <a:pt x="9" y="49"/>
                      <a:pt x="0" y="36"/>
                      <a:pt x="3" y="22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1" name="Freeform 363">
                <a:extLst>
                  <a:ext uri="{FF2B5EF4-FFF2-40B4-BE49-F238E27FC236}">
                    <a16:creationId xmlns:a16="http://schemas.microsoft.com/office/drawing/2014/main" id="{D3089AFD-E144-4442-A665-39B788511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7376" y="6124575"/>
                <a:ext cx="481013" cy="309563"/>
              </a:xfrm>
              <a:custGeom>
                <a:avLst/>
                <a:gdLst>
                  <a:gd name="T0" fmla="*/ 6 w 177"/>
                  <a:gd name="T1" fmla="*/ 97 h 114"/>
                  <a:gd name="T2" fmla="*/ 6 w 177"/>
                  <a:gd name="T3" fmla="*/ 97 h 114"/>
                  <a:gd name="T4" fmla="*/ 17 w 177"/>
                  <a:gd name="T5" fmla="*/ 63 h 114"/>
                  <a:gd name="T6" fmla="*/ 136 w 177"/>
                  <a:gd name="T7" fmla="*/ 6 h 114"/>
                  <a:gd name="T8" fmla="*/ 170 w 177"/>
                  <a:gd name="T9" fmla="*/ 17 h 114"/>
                  <a:gd name="T10" fmla="*/ 159 w 177"/>
                  <a:gd name="T11" fmla="*/ 51 h 114"/>
                  <a:gd name="T12" fmla="*/ 40 w 177"/>
                  <a:gd name="T13" fmla="*/ 108 h 114"/>
                  <a:gd name="T14" fmla="*/ 6 w 177"/>
                  <a:gd name="T15" fmla="*/ 97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7" h="114">
                    <a:moveTo>
                      <a:pt x="6" y="97"/>
                    </a:moveTo>
                    <a:cubicBezTo>
                      <a:pt x="6" y="97"/>
                      <a:pt x="6" y="97"/>
                      <a:pt x="6" y="97"/>
                    </a:cubicBezTo>
                    <a:cubicBezTo>
                      <a:pt x="0" y="85"/>
                      <a:pt x="4" y="69"/>
                      <a:pt x="17" y="63"/>
                    </a:cubicBezTo>
                    <a:cubicBezTo>
                      <a:pt x="136" y="6"/>
                      <a:pt x="136" y="6"/>
                      <a:pt x="136" y="6"/>
                    </a:cubicBezTo>
                    <a:cubicBezTo>
                      <a:pt x="149" y="0"/>
                      <a:pt x="164" y="5"/>
                      <a:pt x="170" y="17"/>
                    </a:cubicBezTo>
                    <a:cubicBezTo>
                      <a:pt x="177" y="29"/>
                      <a:pt x="172" y="45"/>
                      <a:pt x="159" y="51"/>
                    </a:cubicBezTo>
                    <a:cubicBezTo>
                      <a:pt x="40" y="108"/>
                      <a:pt x="40" y="108"/>
                      <a:pt x="40" y="108"/>
                    </a:cubicBezTo>
                    <a:cubicBezTo>
                      <a:pt x="28" y="114"/>
                      <a:pt x="12" y="109"/>
                      <a:pt x="6" y="97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2" name="Freeform 364">
                <a:extLst>
                  <a:ext uri="{FF2B5EF4-FFF2-40B4-BE49-F238E27FC236}">
                    <a16:creationId xmlns:a16="http://schemas.microsoft.com/office/drawing/2014/main" id="{6D026A04-CC64-41D6-B075-58793C58D1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7263" y="6300788"/>
                <a:ext cx="466725" cy="511175"/>
              </a:xfrm>
              <a:custGeom>
                <a:avLst/>
                <a:gdLst>
                  <a:gd name="T0" fmla="*/ 74 w 172"/>
                  <a:gd name="T1" fmla="*/ 0 h 188"/>
                  <a:gd name="T2" fmla="*/ 60 w 172"/>
                  <a:gd name="T3" fmla="*/ 106 h 188"/>
                  <a:gd name="T4" fmla="*/ 131 w 172"/>
                  <a:gd name="T5" fmla="*/ 188 h 188"/>
                  <a:gd name="T6" fmla="*/ 172 w 172"/>
                  <a:gd name="T7" fmla="*/ 98 h 188"/>
                  <a:gd name="T8" fmla="*/ 74 w 172"/>
                  <a:gd name="T9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188">
                    <a:moveTo>
                      <a:pt x="74" y="0"/>
                    </a:moveTo>
                    <a:cubicBezTo>
                      <a:pt x="83" y="22"/>
                      <a:pt x="120" y="110"/>
                      <a:pt x="60" y="106"/>
                    </a:cubicBezTo>
                    <a:cubicBezTo>
                      <a:pt x="0" y="103"/>
                      <a:pt x="131" y="188"/>
                      <a:pt x="131" y="188"/>
                    </a:cubicBezTo>
                    <a:cubicBezTo>
                      <a:pt x="172" y="98"/>
                      <a:pt x="172" y="98"/>
                      <a:pt x="172" y="98"/>
                    </a:cubicBezTo>
                    <a:cubicBezTo>
                      <a:pt x="172" y="98"/>
                      <a:pt x="158" y="7"/>
                      <a:pt x="74" y="0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3" name="Freeform 365">
                <a:extLst>
                  <a:ext uri="{FF2B5EF4-FFF2-40B4-BE49-F238E27FC236}">
                    <a16:creationId xmlns:a16="http://schemas.microsoft.com/office/drawing/2014/main" id="{A4B44243-A20D-46CF-9DF0-F311D5FDA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1488" y="6391275"/>
                <a:ext cx="92075" cy="57150"/>
              </a:xfrm>
              <a:custGeom>
                <a:avLst/>
                <a:gdLst>
                  <a:gd name="T0" fmla="*/ 32 w 34"/>
                  <a:gd name="T1" fmla="*/ 0 h 21"/>
                  <a:gd name="T2" fmla="*/ 4 w 34"/>
                  <a:gd name="T3" fmla="*/ 11 h 21"/>
                  <a:gd name="T4" fmla="*/ 5 w 34"/>
                  <a:gd name="T5" fmla="*/ 16 h 21"/>
                  <a:gd name="T6" fmla="*/ 34 w 34"/>
                  <a:gd name="T7" fmla="*/ 21 h 21"/>
                  <a:gd name="T8" fmla="*/ 32 w 34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1">
                    <a:moveTo>
                      <a:pt x="32" y="0"/>
                    </a:moveTo>
                    <a:cubicBezTo>
                      <a:pt x="4" y="11"/>
                      <a:pt x="4" y="11"/>
                      <a:pt x="4" y="11"/>
                    </a:cubicBezTo>
                    <a:cubicBezTo>
                      <a:pt x="0" y="12"/>
                      <a:pt x="0" y="15"/>
                      <a:pt x="5" y="16"/>
                    </a:cubicBezTo>
                    <a:cubicBezTo>
                      <a:pt x="34" y="21"/>
                      <a:pt x="34" y="21"/>
                      <a:pt x="34" y="21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2669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4" name="Freeform 367">
                <a:extLst>
                  <a:ext uri="{FF2B5EF4-FFF2-40B4-BE49-F238E27FC236}">
                    <a16:creationId xmlns:a16="http://schemas.microsoft.com/office/drawing/2014/main" id="{0AFBB275-978C-463C-9B8A-2CC646702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3401" y="6240463"/>
                <a:ext cx="1209675" cy="227013"/>
              </a:xfrm>
              <a:custGeom>
                <a:avLst/>
                <a:gdLst>
                  <a:gd name="T0" fmla="*/ 0 w 762"/>
                  <a:gd name="T1" fmla="*/ 91 h 143"/>
                  <a:gd name="T2" fmla="*/ 755 w 762"/>
                  <a:gd name="T3" fmla="*/ 0 h 143"/>
                  <a:gd name="T4" fmla="*/ 762 w 762"/>
                  <a:gd name="T5" fmla="*/ 52 h 143"/>
                  <a:gd name="T6" fmla="*/ 5 w 762"/>
                  <a:gd name="T7" fmla="*/ 143 h 143"/>
                  <a:gd name="T8" fmla="*/ 0 w 762"/>
                  <a:gd name="T9" fmla="*/ 91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2" h="143">
                    <a:moveTo>
                      <a:pt x="0" y="91"/>
                    </a:moveTo>
                    <a:lnTo>
                      <a:pt x="755" y="0"/>
                    </a:lnTo>
                    <a:lnTo>
                      <a:pt x="762" y="52"/>
                    </a:lnTo>
                    <a:lnTo>
                      <a:pt x="5" y="143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6D738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5" name="Freeform 368">
                <a:extLst>
                  <a:ext uri="{FF2B5EF4-FFF2-40B4-BE49-F238E27FC236}">
                    <a16:creationId xmlns:a16="http://schemas.microsoft.com/office/drawing/2014/main" id="{8FEC09AD-2B79-47A1-96E2-6E01DEEFA2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6576" y="6281738"/>
                <a:ext cx="1206500" cy="185738"/>
              </a:xfrm>
              <a:custGeom>
                <a:avLst/>
                <a:gdLst>
                  <a:gd name="T0" fmla="*/ 756 w 760"/>
                  <a:gd name="T1" fmla="*/ 0 h 117"/>
                  <a:gd name="T2" fmla="*/ 760 w 760"/>
                  <a:gd name="T3" fmla="*/ 26 h 117"/>
                  <a:gd name="T4" fmla="*/ 3 w 760"/>
                  <a:gd name="T5" fmla="*/ 117 h 117"/>
                  <a:gd name="T6" fmla="*/ 0 w 760"/>
                  <a:gd name="T7" fmla="*/ 91 h 117"/>
                  <a:gd name="T8" fmla="*/ 756 w 760"/>
                  <a:gd name="T9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0" h="117">
                    <a:moveTo>
                      <a:pt x="756" y="0"/>
                    </a:moveTo>
                    <a:lnTo>
                      <a:pt x="760" y="26"/>
                    </a:lnTo>
                    <a:lnTo>
                      <a:pt x="3" y="117"/>
                    </a:lnTo>
                    <a:lnTo>
                      <a:pt x="0" y="91"/>
                    </a:lnTo>
                    <a:lnTo>
                      <a:pt x="756" y="0"/>
                    </a:lnTo>
                    <a:close/>
                  </a:path>
                </a:pathLst>
              </a:custGeom>
              <a:solidFill>
                <a:srgbClr val="A8ABB4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6" name="Freeform 369">
                <a:extLst>
                  <a:ext uri="{FF2B5EF4-FFF2-40B4-BE49-F238E27FC236}">
                    <a16:creationId xmlns:a16="http://schemas.microsoft.com/office/drawing/2014/main" id="{3F163CFB-C27C-4C89-B922-62E0945DE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5863" y="6578600"/>
                <a:ext cx="398463" cy="420688"/>
              </a:xfrm>
              <a:custGeom>
                <a:avLst/>
                <a:gdLst>
                  <a:gd name="T0" fmla="*/ 154 w 251"/>
                  <a:gd name="T1" fmla="*/ 0 h 265"/>
                  <a:gd name="T2" fmla="*/ 0 w 251"/>
                  <a:gd name="T3" fmla="*/ 155 h 265"/>
                  <a:gd name="T4" fmla="*/ 80 w 251"/>
                  <a:gd name="T5" fmla="*/ 265 h 265"/>
                  <a:gd name="T6" fmla="*/ 251 w 251"/>
                  <a:gd name="T7" fmla="*/ 126 h 265"/>
                  <a:gd name="T8" fmla="*/ 154 w 251"/>
                  <a:gd name="T9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265">
                    <a:moveTo>
                      <a:pt x="154" y="0"/>
                    </a:moveTo>
                    <a:lnTo>
                      <a:pt x="0" y="155"/>
                    </a:lnTo>
                    <a:lnTo>
                      <a:pt x="80" y="265"/>
                    </a:lnTo>
                    <a:lnTo>
                      <a:pt x="251" y="126"/>
                    </a:lnTo>
                    <a:lnTo>
                      <a:pt x="154" y="0"/>
                    </a:ln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7" name="Freeform 370">
                <a:extLst>
                  <a:ext uri="{FF2B5EF4-FFF2-40B4-BE49-F238E27FC236}">
                    <a16:creationId xmlns:a16="http://schemas.microsoft.com/office/drawing/2014/main" id="{7AA91BE6-C88D-4C94-849D-F961E624B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3013" y="6727825"/>
                <a:ext cx="474663" cy="431800"/>
              </a:xfrm>
              <a:custGeom>
                <a:avLst/>
                <a:gdLst>
                  <a:gd name="T0" fmla="*/ 219 w 299"/>
                  <a:gd name="T1" fmla="*/ 0 h 272"/>
                  <a:gd name="T2" fmla="*/ 0 w 299"/>
                  <a:gd name="T3" fmla="*/ 176 h 272"/>
                  <a:gd name="T4" fmla="*/ 80 w 299"/>
                  <a:gd name="T5" fmla="*/ 272 h 272"/>
                  <a:gd name="T6" fmla="*/ 299 w 299"/>
                  <a:gd name="T7" fmla="*/ 97 h 272"/>
                  <a:gd name="T8" fmla="*/ 219 w 299"/>
                  <a:gd name="T9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9" h="272">
                    <a:moveTo>
                      <a:pt x="219" y="0"/>
                    </a:moveTo>
                    <a:lnTo>
                      <a:pt x="0" y="176"/>
                    </a:lnTo>
                    <a:lnTo>
                      <a:pt x="80" y="272"/>
                    </a:lnTo>
                    <a:lnTo>
                      <a:pt x="299" y="97"/>
                    </a:lnTo>
                    <a:lnTo>
                      <a:pt x="21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8" name="Freeform 371">
                <a:extLst>
                  <a:ext uri="{FF2B5EF4-FFF2-40B4-BE49-F238E27FC236}">
                    <a16:creationId xmlns:a16="http://schemas.microsoft.com/office/drawing/2014/main" id="{FD20B5F4-970B-4F35-B335-EDEFA505DD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5088" y="6850063"/>
                <a:ext cx="1169988" cy="871538"/>
              </a:xfrm>
              <a:custGeom>
                <a:avLst/>
                <a:gdLst>
                  <a:gd name="T0" fmla="*/ 269 w 737"/>
                  <a:gd name="T1" fmla="*/ 549 h 549"/>
                  <a:gd name="T2" fmla="*/ 0 w 737"/>
                  <a:gd name="T3" fmla="*/ 210 h 549"/>
                  <a:gd name="T4" fmla="*/ 263 w 737"/>
                  <a:gd name="T5" fmla="*/ 0 h 549"/>
                  <a:gd name="T6" fmla="*/ 737 w 737"/>
                  <a:gd name="T7" fmla="*/ 549 h 549"/>
                  <a:gd name="T8" fmla="*/ 269 w 737"/>
                  <a:gd name="T9" fmla="*/ 549 h 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37" h="549">
                    <a:moveTo>
                      <a:pt x="269" y="549"/>
                    </a:moveTo>
                    <a:lnTo>
                      <a:pt x="0" y="210"/>
                    </a:lnTo>
                    <a:lnTo>
                      <a:pt x="263" y="0"/>
                    </a:lnTo>
                    <a:lnTo>
                      <a:pt x="737" y="549"/>
                    </a:lnTo>
                    <a:lnTo>
                      <a:pt x="269" y="549"/>
                    </a:lnTo>
                    <a:close/>
                  </a:path>
                </a:pathLst>
              </a:custGeom>
              <a:solidFill>
                <a:srgbClr val="6D73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9" name="Freeform 372">
                <a:extLst>
                  <a:ext uri="{FF2B5EF4-FFF2-40B4-BE49-F238E27FC236}">
                    <a16:creationId xmlns:a16="http://schemas.microsoft.com/office/drawing/2014/main" id="{C9E2F0DC-A3B7-49AD-A1A3-E5B63D22A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2626" y="6338888"/>
                <a:ext cx="508000" cy="420688"/>
              </a:xfrm>
              <a:custGeom>
                <a:avLst/>
                <a:gdLst>
                  <a:gd name="T0" fmla="*/ 178 w 187"/>
                  <a:gd name="T1" fmla="*/ 136 h 155"/>
                  <a:gd name="T2" fmla="*/ 178 w 187"/>
                  <a:gd name="T3" fmla="*/ 136 h 155"/>
                  <a:gd name="T4" fmla="*/ 137 w 187"/>
                  <a:gd name="T5" fmla="*/ 146 h 155"/>
                  <a:gd name="T6" fmla="*/ 18 w 187"/>
                  <a:gd name="T7" fmla="*/ 59 h 155"/>
                  <a:gd name="T8" fmla="*/ 9 w 187"/>
                  <a:gd name="T9" fmla="*/ 18 h 155"/>
                  <a:gd name="T10" fmla="*/ 50 w 187"/>
                  <a:gd name="T11" fmla="*/ 9 h 155"/>
                  <a:gd name="T12" fmla="*/ 169 w 187"/>
                  <a:gd name="T13" fmla="*/ 95 h 155"/>
                  <a:gd name="T14" fmla="*/ 178 w 187"/>
                  <a:gd name="T15" fmla="*/ 136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7" h="155">
                    <a:moveTo>
                      <a:pt x="178" y="136"/>
                    </a:moveTo>
                    <a:cubicBezTo>
                      <a:pt x="178" y="136"/>
                      <a:pt x="178" y="136"/>
                      <a:pt x="178" y="136"/>
                    </a:cubicBezTo>
                    <a:cubicBezTo>
                      <a:pt x="169" y="150"/>
                      <a:pt x="150" y="155"/>
                      <a:pt x="137" y="146"/>
                    </a:cubicBezTo>
                    <a:cubicBezTo>
                      <a:pt x="18" y="59"/>
                      <a:pt x="18" y="59"/>
                      <a:pt x="18" y="59"/>
                    </a:cubicBezTo>
                    <a:cubicBezTo>
                      <a:pt x="5" y="50"/>
                      <a:pt x="0" y="32"/>
                      <a:pt x="9" y="18"/>
                    </a:cubicBezTo>
                    <a:cubicBezTo>
                      <a:pt x="17" y="5"/>
                      <a:pt x="36" y="0"/>
                      <a:pt x="50" y="9"/>
                    </a:cubicBezTo>
                    <a:cubicBezTo>
                      <a:pt x="169" y="95"/>
                      <a:pt x="169" y="95"/>
                      <a:pt x="169" y="95"/>
                    </a:cubicBezTo>
                    <a:cubicBezTo>
                      <a:pt x="182" y="105"/>
                      <a:pt x="187" y="122"/>
                      <a:pt x="178" y="136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0" name="Freeform 373">
                <a:extLst>
                  <a:ext uri="{FF2B5EF4-FFF2-40B4-BE49-F238E27FC236}">
                    <a16:creationId xmlns:a16="http://schemas.microsoft.com/office/drawing/2014/main" id="{88022B49-BC13-4A90-8F86-6B2F2007B7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0501" y="6189663"/>
                <a:ext cx="317500" cy="117475"/>
              </a:xfrm>
              <a:custGeom>
                <a:avLst/>
                <a:gdLst>
                  <a:gd name="T0" fmla="*/ 0 w 200"/>
                  <a:gd name="T1" fmla="*/ 32 h 74"/>
                  <a:gd name="T2" fmla="*/ 190 w 200"/>
                  <a:gd name="T3" fmla="*/ 0 h 74"/>
                  <a:gd name="T4" fmla="*/ 200 w 200"/>
                  <a:gd name="T5" fmla="*/ 72 h 74"/>
                  <a:gd name="T6" fmla="*/ 190 w 200"/>
                  <a:gd name="T7" fmla="*/ 74 h 74"/>
                  <a:gd name="T8" fmla="*/ 181 w 200"/>
                  <a:gd name="T9" fmla="*/ 10 h 74"/>
                  <a:gd name="T10" fmla="*/ 0 w 200"/>
                  <a:gd name="T11" fmla="*/ 43 h 74"/>
                  <a:gd name="T12" fmla="*/ 0 w 200"/>
                  <a:gd name="T13" fmla="*/ 3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74">
                    <a:moveTo>
                      <a:pt x="0" y="32"/>
                    </a:moveTo>
                    <a:lnTo>
                      <a:pt x="190" y="0"/>
                    </a:lnTo>
                    <a:lnTo>
                      <a:pt x="200" y="72"/>
                    </a:lnTo>
                    <a:lnTo>
                      <a:pt x="190" y="74"/>
                    </a:lnTo>
                    <a:lnTo>
                      <a:pt x="181" y="10"/>
                    </a:lnTo>
                    <a:lnTo>
                      <a:pt x="0" y="43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1" name="Freeform 374">
                <a:extLst>
                  <a:ext uri="{FF2B5EF4-FFF2-40B4-BE49-F238E27FC236}">
                    <a16:creationId xmlns:a16="http://schemas.microsoft.com/office/drawing/2014/main" id="{381E5E57-1529-4401-9FF4-6D8F1A5C3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0338" y="6216650"/>
                <a:ext cx="374650" cy="157163"/>
              </a:xfrm>
              <a:custGeom>
                <a:avLst/>
                <a:gdLst>
                  <a:gd name="T0" fmla="*/ 0 w 236"/>
                  <a:gd name="T1" fmla="*/ 27 h 99"/>
                  <a:gd name="T2" fmla="*/ 226 w 236"/>
                  <a:gd name="T3" fmla="*/ 0 h 99"/>
                  <a:gd name="T4" fmla="*/ 236 w 236"/>
                  <a:gd name="T5" fmla="*/ 72 h 99"/>
                  <a:gd name="T6" fmla="*/ 12 w 236"/>
                  <a:gd name="T7" fmla="*/ 99 h 99"/>
                  <a:gd name="T8" fmla="*/ 0 w 236"/>
                  <a:gd name="T9" fmla="*/ 2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99">
                    <a:moveTo>
                      <a:pt x="0" y="27"/>
                    </a:moveTo>
                    <a:lnTo>
                      <a:pt x="226" y="0"/>
                    </a:lnTo>
                    <a:lnTo>
                      <a:pt x="236" y="72"/>
                    </a:lnTo>
                    <a:lnTo>
                      <a:pt x="12" y="9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6D738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2" name="Freeform 375">
                <a:extLst>
                  <a:ext uri="{FF2B5EF4-FFF2-40B4-BE49-F238E27FC236}">
                    <a16:creationId xmlns:a16="http://schemas.microsoft.com/office/drawing/2014/main" id="{25A61202-7126-4241-BA0B-14386627B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21451" y="6273800"/>
                <a:ext cx="363538" cy="100013"/>
              </a:xfrm>
              <a:custGeom>
                <a:avLst/>
                <a:gdLst>
                  <a:gd name="T0" fmla="*/ 224 w 229"/>
                  <a:gd name="T1" fmla="*/ 0 h 63"/>
                  <a:gd name="T2" fmla="*/ 229 w 229"/>
                  <a:gd name="T3" fmla="*/ 36 h 63"/>
                  <a:gd name="T4" fmla="*/ 5 w 229"/>
                  <a:gd name="T5" fmla="*/ 63 h 63"/>
                  <a:gd name="T6" fmla="*/ 0 w 229"/>
                  <a:gd name="T7" fmla="*/ 27 h 63"/>
                  <a:gd name="T8" fmla="*/ 224 w 229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" h="63">
                    <a:moveTo>
                      <a:pt x="224" y="0"/>
                    </a:moveTo>
                    <a:lnTo>
                      <a:pt x="229" y="36"/>
                    </a:lnTo>
                    <a:lnTo>
                      <a:pt x="5" y="63"/>
                    </a:lnTo>
                    <a:lnTo>
                      <a:pt x="0" y="27"/>
                    </a:lnTo>
                    <a:lnTo>
                      <a:pt x="224" y="0"/>
                    </a:lnTo>
                    <a:close/>
                  </a:path>
                </a:pathLst>
              </a:custGeom>
              <a:solidFill>
                <a:srgbClr val="A8ABB4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73" name="Freeform 376">
                <a:extLst>
                  <a:ext uri="{FF2B5EF4-FFF2-40B4-BE49-F238E27FC236}">
                    <a16:creationId xmlns:a16="http://schemas.microsoft.com/office/drawing/2014/main" id="{10F5821B-5D1E-4794-A0DF-CC92481BF0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4938" y="6276975"/>
                <a:ext cx="41275" cy="84138"/>
              </a:xfrm>
              <a:custGeom>
                <a:avLst/>
                <a:gdLst>
                  <a:gd name="T0" fmla="*/ 0 w 26"/>
                  <a:gd name="T1" fmla="*/ 1 h 53"/>
                  <a:gd name="T2" fmla="*/ 18 w 26"/>
                  <a:gd name="T3" fmla="*/ 0 h 53"/>
                  <a:gd name="T4" fmla="*/ 26 w 26"/>
                  <a:gd name="T5" fmla="*/ 51 h 53"/>
                  <a:gd name="T6" fmla="*/ 6 w 26"/>
                  <a:gd name="T7" fmla="*/ 53 h 53"/>
                  <a:gd name="T8" fmla="*/ 0 w 26"/>
                  <a:gd name="T9" fmla="*/ 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53">
                    <a:moveTo>
                      <a:pt x="0" y="1"/>
                    </a:moveTo>
                    <a:lnTo>
                      <a:pt x="18" y="0"/>
                    </a:lnTo>
                    <a:lnTo>
                      <a:pt x="26" y="51"/>
                    </a:lnTo>
                    <a:lnTo>
                      <a:pt x="6" y="5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46" name="Group 8">
              <a:extLst>
                <a:ext uri="{FF2B5EF4-FFF2-40B4-BE49-F238E27FC236}">
                  <a16:creationId xmlns:a16="http://schemas.microsoft.com/office/drawing/2014/main" id="{C893CF0F-2528-450E-9B80-DA2D2EAB7B90}"/>
                </a:ext>
              </a:extLst>
            </p:cNvPr>
            <p:cNvGrpSpPr/>
            <p:nvPr/>
          </p:nvGrpSpPr>
          <p:grpSpPr>
            <a:xfrm>
              <a:off x="3692526" y="5902325"/>
              <a:ext cx="1673225" cy="2295526"/>
              <a:chOff x="3692526" y="5902325"/>
              <a:chExt cx="1673225" cy="2295526"/>
            </a:xfrm>
          </p:grpSpPr>
          <p:sp>
            <p:nvSpPr>
              <p:cNvPr id="47" name="Freeform 377">
                <a:extLst>
                  <a:ext uri="{FF2B5EF4-FFF2-40B4-BE49-F238E27FC236}">
                    <a16:creationId xmlns:a16="http://schemas.microsoft.com/office/drawing/2014/main" id="{E25F2DD4-019C-46FE-89D4-FAB3D0300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8613" y="6673850"/>
                <a:ext cx="663575" cy="738188"/>
              </a:xfrm>
              <a:custGeom>
                <a:avLst/>
                <a:gdLst>
                  <a:gd name="T0" fmla="*/ 418 w 418"/>
                  <a:gd name="T1" fmla="*/ 75 h 465"/>
                  <a:gd name="T2" fmla="*/ 274 w 418"/>
                  <a:gd name="T3" fmla="*/ 390 h 465"/>
                  <a:gd name="T4" fmla="*/ 67 w 418"/>
                  <a:gd name="T5" fmla="*/ 465 h 465"/>
                  <a:gd name="T6" fmla="*/ 14 w 418"/>
                  <a:gd name="T7" fmla="*/ 436 h 465"/>
                  <a:gd name="T8" fmla="*/ 0 w 418"/>
                  <a:gd name="T9" fmla="*/ 391 h 465"/>
                  <a:gd name="T10" fmla="*/ 180 w 418"/>
                  <a:gd name="T11" fmla="*/ 0 h 465"/>
                  <a:gd name="T12" fmla="*/ 418 w 418"/>
                  <a:gd name="T13" fmla="*/ 75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8" h="465">
                    <a:moveTo>
                      <a:pt x="418" y="75"/>
                    </a:moveTo>
                    <a:lnTo>
                      <a:pt x="274" y="390"/>
                    </a:lnTo>
                    <a:lnTo>
                      <a:pt x="67" y="465"/>
                    </a:lnTo>
                    <a:lnTo>
                      <a:pt x="14" y="436"/>
                    </a:lnTo>
                    <a:lnTo>
                      <a:pt x="0" y="391"/>
                    </a:lnTo>
                    <a:lnTo>
                      <a:pt x="180" y="0"/>
                    </a:lnTo>
                    <a:lnTo>
                      <a:pt x="418" y="75"/>
                    </a:lnTo>
                    <a:close/>
                  </a:path>
                </a:pathLst>
              </a:custGeom>
              <a:solidFill>
                <a:srgbClr val="E7D1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8" name="Freeform 378">
                <a:extLst>
                  <a:ext uri="{FF2B5EF4-FFF2-40B4-BE49-F238E27FC236}">
                    <a16:creationId xmlns:a16="http://schemas.microsoft.com/office/drawing/2014/main" id="{675D3399-A810-4F83-A109-39064410A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1463" y="6727825"/>
                <a:ext cx="657225" cy="681038"/>
              </a:xfrm>
              <a:custGeom>
                <a:avLst/>
                <a:gdLst>
                  <a:gd name="T0" fmla="*/ 205 w 414"/>
                  <a:gd name="T1" fmla="*/ 0 h 429"/>
                  <a:gd name="T2" fmla="*/ 0 w 414"/>
                  <a:gd name="T3" fmla="*/ 376 h 429"/>
                  <a:gd name="T4" fmla="*/ 98 w 414"/>
                  <a:gd name="T5" fmla="*/ 429 h 429"/>
                  <a:gd name="T6" fmla="*/ 294 w 414"/>
                  <a:gd name="T7" fmla="*/ 359 h 429"/>
                  <a:gd name="T8" fmla="*/ 414 w 414"/>
                  <a:gd name="T9" fmla="*/ 138 h 429"/>
                  <a:gd name="T10" fmla="*/ 205 w 414"/>
                  <a:gd name="T11" fmla="*/ 0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4" h="429">
                    <a:moveTo>
                      <a:pt x="205" y="0"/>
                    </a:moveTo>
                    <a:lnTo>
                      <a:pt x="0" y="376"/>
                    </a:lnTo>
                    <a:lnTo>
                      <a:pt x="98" y="429"/>
                    </a:lnTo>
                    <a:lnTo>
                      <a:pt x="294" y="359"/>
                    </a:lnTo>
                    <a:lnTo>
                      <a:pt x="414" y="138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49" name="Freeform 379">
                <a:extLst>
                  <a:ext uri="{FF2B5EF4-FFF2-40B4-BE49-F238E27FC236}">
                    <a16:creationId xmlns:a16="http://schemas.microsoft.com/office/drawing/2014/main" id="{DB7BCC3E-1293-46FA-BD21-3389C3F5CC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4638" y="6880225"/>
                <a:ext cx="600075" cy="531813"/>
              </a:xfrm>
              <a:custGeom>
                <a:avLst/>
                <a:gdLst>
                  <a:gd name="T0" fmla="*/ 125 w 378"/>
                  <a:gd name="T1" fmla="*/ 0 h 335"/>
                  <a:gd name="T2" fmla="*/ 0 w 378"/>
                  <a:gd name="T3" fmla="*/ 234 h 335"/>
                  <a:gd name="T4" fmla="*/ 10 w 378"/>
                  <a:gd name="T5" fmla="*/ 287 h 335"/>
                  <a:gd name="T6" fmla="*/ 101 w 378"/>
                  <a:gd name="T7" fmla="*/ 335 h 335"/>
                  <a:gd name="T8" fmla="*/ 315 w 378"/>
                  <a:gd name="T9" fmla="*/ 256 h 335"/>
                  <a:gd name="T10" fmla="*/ 378 w 378"/>
                  <a:gd name="T11" fmla="*/ 138 h 335"/>
                  <a:gd name="T12" fmla="*/ 125 w 378"/>
                  <a:gd name="T13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8" h="335">
                    <a:moveTo>
                      <a:pt x="125" y="0"/>
                    </a:moveTo>
                    <a:lnTo>
                      <a:pt x="0" y="234"/>
                    </a:lnTo>
                    <a:lnTo>
                      <a:pt x="10" y="287"/>
                    </a:lnTo>
                    <a:lnTo>
                      <a:pt x="101" y="335"/>
                    </a:lnTo>
                    <a:lnTo>
                      <a:pt x="315" y="256"/>
                    </a:lnTo>
                    <a:lnTo>
                      <a:pt x="378" y="138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0" name="Freeform 380">
                <a:extLst>
                  <a:ext uri="{FF2B5EF4-FFF2-40B4-BE49-F238E27FC236}">
                    <a16:creationId xmlns:a16="http://schemas.microsoft.com/office/drawing/2014/main" id="{74FDECF5-A345-43E5-AAFA-B0EF6B2CD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526" y="7034213"/>
                <a:ext cx="911225" cy="1163638"/>
              </a:xfrm>
              <a:custGeom>
                <a:avLst/>
                <a:gdLst>
                  <a:gd name="T0" fmla="*/ 310 w 574"/>
                  <a:gd name="T1" fmla="*/ 0 h 733"/>
                  <a:gd name="T2" fmla="*/ 0 w 574"/>
                  <a:gd name="T3" fmla="*/ 659 h 733"/>
                  <a:gd name="T4" fmla="*/ 302 w 574"/>
                  <a:gd name="T5" fmla="*/ 733 h 733"/>
                  <a:gd name="T6" fmla="*/ 574 w 574"/>
                  <a:gd name="T7" fmla="*/ 144 h 733"/>
                  <a:gd name="T8" fmla="*/ 310 w 574"/>
                  <a:gd name="T9" fmla="*/ 0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4" h="733">
                    <a:moveTo>
                      <a:pt x="310" y="0"/>
                    </a:moveTo>
                    <a:lnTo>
                      <a:pt x="0" y="659"/>
                    </a:lnTo>
                    <a:lnTo>
                      <a:pt x="302" y="733"/>
                    </a:lnTo>
                    <a:lnTo>
                      <a:pt x="574" y="144"/>
                    </a:lnTo>
                    <a:lnTo>
                      <a:pt x="310" y="0"/>
                    </a:lnTo>
                    <a:close/>
                  </a:path>
                </a:pathLst>
              </a:custGeom>
              <a:solidFill>
                <a:srgbClr val="6D73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1" name="Freeform 381">
                <a:extLst>
                  <a:ext uri="{FF2B5EF4-FFF2-40B4-BE49-F238E27FC236}">
                    <a16:creationId xmlns:a16="http://schemas.microsoft.com/office/drawing/2014/main" id="{116DE3B7-F2D2-4FC8-9FB4-FA001D3AB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738" y="6445250"/>
                <a:ext cx="442913" cy="463550"/>
              </a:xfrm>
              <a:custGeom>
                <a:avLst/>
                <a:gdLst>
                  <a:gd name="T0" fmla="*/ 163 w 163"/>
                  <a:gd name="T1" fmla="*/ 29 h 171"/>
                  <a:gd name="T2" fmla="*/ 85 w 163"/>
                  <a:gd name="T3" fmla="*/ 123 h 171"/>
                  <a:gd name="T4" fmla="*/ 12 w 163"/>
                  <a:gd name="T5" fmla="*/ 162 h 171"/>
                  <a:gd name="T6" fmla="*/ 32 w 163"/>
                  <a:gd name="T7" fmla="*/ 99 h 171"/>
                  <a:gd name="T8" fmla="*/ 91 w 163"/>
                  <a:gd name="T9" fmla="*/ 36 h 171"/>
                  <a:gd name="T10" fmla="*/ 163 w 163"/>
                  <a:gd name="T11" fmla="*/ 29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3" h="171">
                    <a:moveTo>
                      <a:pt x="163" y="29"/>
                    </a:moveTo>
                    <a:cubicBezTo>
                      <a:pt x="85" y="123"/>
                      <a:pt x="85" y="123"/>
                      <a:pt x="85" y="123"/>
                    </a:cubicBezTo>
                    <a:cubicBezTo>
                      <a:pt x="75" y="135"/>
                      <a:pt x="25" y="171"/>
                      <a:pt x="12" y="162"/>
                    </a:cubicBezTo>
                    <a:cubicBezTo>
                      <a:pt x="0" y="153"/>
                      <a:pt x="22" y="111"/>
                      <a:pt x="32" y="99"/>
                    </a:cubicBezTo>
                    <a:cubicBezTo>
                      <a:pt x="91" y="36"/>
                      <a:pt x="91" y="36"/>
                      <a:pt x="91" y="36"/>
                    </a:cubicBezTo>
                    <a:cubicBezTo>
                      <a:pt x="125" y="0"/>
                      <a:pt x="150" y="18"/>
                      <a:pt x="163" y="29"/>
                    </a:cubicBezTo>
                    <a:close/>
                  </a:path>
                </a:pathLst>
              </a:custGeom>
              <a:solidFill>
                <a:srgbClr val="D4A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2" name="Freeform 382">
                <a:extLst>
                  <a:ext uri="{FF2B5EF4-FFF2-40B4-BE49-F238E27FC236}">
                    <a16:creationId xmlns:a16="http://schemas.microsoft.com/office/drawing/2014/main" id="{ACB53A0A-8EB1-4611-B391-C3A8A6421E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9913" y="5902325"/>
                <a:ext cx="985838" cy="1089025"/>
              </a:xfrm>
              <a:custGeom>
                <a:avLst/>
                <a:gdLst>
                  <a:gd name="T0" fmla="*/ 297 w 363"/>
                  <a:gd name="T1" fmla="*/ 30 h 401"/>
                  <a:gd name="T2" fmla="*/ 229 w 363"/>
                  <a:gd name="T3" fmla="*/ 155 h 401"/>
                  <a:gd name="T4" fmla="*/ 177 w 363"/>
                  <a:gd name="T5" fmla="*/ 146 h 401"/>
                  <a:gd name="T6" fmla="*/ 128 w 363"/>
                  <a:gd name="T7" fmla="*/ 129 h 401"/>
                  <a:gd name="T8" fmla="*/ 77 w 363"/>
                  <a:gd name="T9" fmla="*/ 124 h 401"/>
                  <a:gd name="T10" fmla="*/ 20 w 363"/>
                  <a:gd name="T11" fmla="*/ 229 h 401"/>
                  <a:gd name="T12" fmla="*/ 4 w 363"/>
                  <a:gd name="T13" fmla="*/ 327 h 401"/>
                  <a:gd name="T14" fmla="*/ 132 w 363"/>
                  <a:gd name="T15" fmla="*/ 383 h 401"/>
                  <a:gd name="T16" fmla="*/ 184 w 363"/>
                  <a:gd name="T17" fmla="*/ 348 h 401"/>
                  <a:gd name="T18" fmla="*/ 343 w 363"/>
                  <a:gd name="T19" fmla="*/ 56 h 401"/>
                  <a:gd name="T20" fmla="*/ 297 w 363"/>
                  <a:gd name="T21" fmla="*/ 3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3" h="401">
                    <a:moveTo>
                      <a:pt x="297" y="30"/>
                    </a:moveTo>
                    <a:cubicBezTo>
                      <a:pt x="229" y="155"/>
                      <a:pt x="229" y="155"/>
                      <a:pt x="229" y="155"/>
                    </a:cubicBezTo>
                    <a:cubicBezTo>
                      <a:pt x="227" y="131"/>
                      <a:pt x="191" y="125"/>
                      <a:pt x="177" y="146"/>
                    </a:cubicBezTo>
                    <a:cubicBezTo>
                      <a:pt x="177" y="121"/>
                      <a:pt x="145" y="112"/>
                      <a:pt x="128" y="129"/>
                    </a:cubicBezTo>
                    <a:cubicBezTo>
                      <a:pt x="125" y="106"/>
                      <a:pt x="89" y="101"/>
                      <a:pt x="77" y="124"/>
                    </a:cubicBezTo>
                    <a:cubicBezTo>
                      <a:pt x="20" y="229"/>
                      <a:pt x="20" y="229"/>
                      <a:pt x="20" y="229"/>
                    </a:cubicBezTo>
                    <a:cubicBezTo>
                      <a:pt x="4" y="259"/>
                      <a:pt x="0" y="305"/>
                      <a:pt x="4" y="327"/>
                    </a:cubicBezTo>
                    <a:cubicBezTo>
                      <a:pt x="17" y="392"/>
                      <a:pt x="101" y="401"/>
                      <a:pt x="132" y="383"/>
                    </a:cubicBezTo>
                    <a:cubicBezTo>
                      <a:pt x="156" y="370"/>
                      <a:pt x="175" y="363"/>
                      <a:pt x="184" y="348"/>
                    </a:cubicBezTo>
                    <a:cubicBezTo>
                      <a:pt x="343" y="56"/>
                      <a:pt x="343" y="56"/>
                      <a:pt x="343" y="56"/>
                    </a:cubicBezTo>
                    <a:cubicBezTo>
                      <a:pt x="363" y="20"/>
                      <a:pt x="313" y="0"/>
                      <a:pt x="297" y="30"/>
                    </a:cubicBezTo>
                    <a:close/>
                  </a:path>
                </a:pathLst>
              </a:custGeom>
              <a:solidFill>
                <a:srgbClr val="FED4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Freeform 383">
                <a:extLst>
                  <a:ext uri="{FF2B5EF4-FFF2-40B4-BE49-F238E27FC236}">
                    <a16:creationId xmlns:a16="http://schemas.microsoft.com/office/drawing/2014/main" id="{CD21A5A9-2180-4BA1-8818-287B6877454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70426" y="6240463"/>
                <a:ext cx="331788" cy="217488"/>
              </a:xfrm>
              <a:custGeom>
                <a:avLst/>
                <a:gdLst>
                  <a:gd name="T0" fmla="*/ 0 w 122"/>
                  <a:gd name="T1" fmla="*/ 40 h 80"/>
                  <a:gd name="T2" fmla="*/ 20 w 122"/>
                  <a:gd name="T3" fmla="*/ 0 h 80"/>
                  <a:gd name="T4" fmla="*/ 21 w 122"/>
                  <a:gd name="T5" fmla="*/ 4 h 80"/>
                  <a:gd name="T6" fmla="*/ 26 w 122"/>
                  <a:gd name="T7" fmla="*/ 0 h 80"/>
                  <a:gd name="T8" fmla="*/ 0 w 122"/>
                  <a:gd name="T9" fmla="*/ 40 h 80"/>
                  <a:gd name="T10" fmla="*/ 122 w 122"/>
                  <a:gd name="T11" fmla="*/ 29 h 80"/>
                  <a:gd name="T12" fmla="*/ 121 w 122"/>
                  <a:gd name="T13" fmla="*/ 23 h 80"/>
                  <a:gd name="T14" fmla="*/ 92 w 122"/>
                  <a:gd name="T15" fmla="*/ 80 h 80"/>
                  <a:gd name="T16" fmla="*/ 122 w 122"/>
                  <a:gd name="T17" fmla="*/ 30 h 80"/>
                  <a:gd name="T18" fmla="*/ 122 w 122"/>
                  <a:gd name="T19" fmla="*/ 29 h 80"/>
                  <a:gd name="T20" fmla="*/ 77 w 122"/>
                  <a:gd name="T21" fmla="*/ 13 h 80"/>
                  <a:gd name="T22" fmla="*/ 70 w 122"/>
                  <a:gd name="T23" fmla="*/ 21 h 80"/>
                  <a:gd name="T24" fmla="*/ 70 w 122"/>
                  <a:gd name="T25" fmla="*/ 16 h 80"/>
                  <a:gd name="T26" fmla="*/ 45 w 122"/>
                  <a:gd name="T27" fmla="*/ 62 h 80"/>
                  <a:gd name="T28" fmla="*/ 77 w 122"/>
                  <a:gd name="T29" fmla="*/ 13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2" h="80">
                    <a:moveTo>
                      <a:pt x="0" y="40"/>
                    </a:moveTo>
                    <a:cubicBezTo>
                      <a:pt x="0" y="40"/>
                      <a:pt x="10" y="19"/>
                      <a:pt x="20" y="0"/>
                    </a:cubicBezTo>
                    <a:cubicBezTo>
                      <a:pt x="20" y="1"/>
                      <a:pt x="21" y="3"/>
                      <a:pt x="21" y="4"/>
                    </a:cubicBezTo>
                    <a:cubicBezTo>
                      <a:pt x="22" y="2"/>
                      <a:pt x="24" y="1"/>
                      <a:pt x="26" y="0"/>
                    </a:cubicBezTo>
                    <a:cubicBezTo>
                      <a:pt x="14" y="18"/>
                      <a:pt x="0" y="40"/>
                      <a:pt x="0" y="40"/>
                    </a:cubicBezTo>
                    <a:close/>
                    <a:moveTo>
                      <a:pt x="122" y="29"/>
                    </a:moveTo>
                    <a:cubicBezTo>
                      <a:pt x="122" y="27"/>
                      <a:pt x="121" y="25"/>
                      <a:pt x="121" y="23"/>
                    </a:cubicBezTo>
                    <a:cubicBezTo>
                      <a:pt x="110" y="44"/>
                      <a:pt x="92" y="80"/>
                      <a:pt x="92" y="80"/>
                    </a:cubicBezTo>
                    <a:cubicBezTo>
                      <a:pt x="92" y="80"/>
                      <a:pt x="114" y="45"/>
                      <a:pt x="122" y="30"/>
                    </a:cubicBezTo>
                    <a:cubicBezTo>
                      <a:pt x="122" y="30"/>
                      <a:pt x="122" y="30"/>
                      <a:pt x="122" y="29"/>
                    </a:cubicBezTo>
                    <a:close/>
                    <a:moveTo>
                      <a:pt x="77" y="13"/>
                    </a:moveTo>
                    <a:cubicBezTo>
                      <a:pt x="75" y="15"/>
                      <a:pt x="72" y="18"/>
                      <a:pt x="70" y="21"/>
                    </a:cubicBezTo>
                    <a:cubicBezTo>
                      <a:pt x="70" y="19"/>
                      <a:pt x="70" y="18"/>
                      <a:pt x="70" y="16"/>
                    </a:cubicBezTo>
                    <a:cubicBezTo>
                      <a:pt x="59" y="37"/>
                      <a:pt x="45" y="62"/>
                      <a:pt x="45" y="62"/>
                    </a:cubicBezTo>
                    <a:cubicBezTo>
                      <a:pt x="45" y="62"/>
                      <a:pt x="65" y="32"/>
                      <a:pt x="77" y="13"/>
                    </a:cubicBezTo>
                    <a:close/>
                  </a:path>
                </a:pathLst>
              </a:custGeom>
              <a:solidFill>
                <a:srgbClr val="D4A2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</p:grpSp>
      <p:grpSp>
        <p:nvGrpSpPr>
          <p:cNvPr id="88" name="Groupe 87"/>
          <p:cNvGrpSpPr/>
          <p:nvPr/>
        </p:nvGrpSpPr>
        <p:grpSpPr>
          <a:xfrm>
            <a:off x="5161974" y="9877098"/>
            <a:ext cx="653242" cy="653242"/>
            <a:chOff x="6244829" y="2738438"/>
            <a:chExt cx="282179" cy="282179"/>
          </a:xfrm>
          <a:solidFill>
            <a:schemeClr val="bg1"/>
          </a:solidFill>
        </p:grpSpPr>
        <p:sp>
          <p:nvSpPr>
            <p:cNvPr id="89" name="Freeform 302">
              <a:extLst>
                <a:ext uri="{FF2B5EF4-FFF2-40B4-BE49-F238E27FC236}">
                  <a16:creationId xmlns:a16="http://schemas.microsoft.com/office/drawing/2014/main" id="{18B00F9D-A57F-4250-AA86-8EC511F02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829" y="2738438"/>
              <a:ext cx="282179" cy="282179"/>
            </a:xfrm>
            <a:custGeom>
              <a:avLst/>
              <a:gdLst>
                <a:gd name="T0" fmla="*/ 705 w 712"/>
                <a:gd name="T1" fmla="*/ 309 h 712"/>
                <a:gd name="T2" fmla="*/ 708 w 712"/>
                <a:gd name="T3" fmla="*/ 217 h 712"/>
                <a:gd name="T4" fmla="*/ 686 w 712"/>
                <a:gd name="T5" fmla="*/ 145 h 712"/>
                <a:gd name="T6" fmla="*/ 645 w 712"/>
                <a:gd name="T7" fmla="*/ 83 h 712"/>
                <a:gd name="T8" fmla="*/ 588 w 712"/>
                <a:gd name="T9" fmla="*/ 37 h 712"/>
                <a:gd name="T10" fmla="*/ 520 w 712"/>
                <a:gd name="T11" fmla="*/ 8 h 712"/>
                <a:gd name="T12" fmla="*/ 438 w 712"/>
                <a:gd name="T13" fmla="*/ 1 h 712"/>
                <a:gd name="T14" fmla="*/ 338 w 712"/>
                <a:gd name="T15" fmla="*/ 29 h 712"/>
                <a:gd name="T16" fmla="*/ 322 w 712"/>
                <a:gd name="T17" fmla="*/ 61 h 712"/>
                <a:gd name="T18" fmla="*/ 379 w 712"/>
                <a:gd name="T19" fmla="*/ 41 h 712"/>
                <a:gd name="T20" fmla="*/ 467 w 712"/>
                <a:gd name="T21" fmla="*/ 28 h 712"/>
                <a:gd name="T22" fmla="*/ 534 w 712"/>
                <a:gd name="T23" fmla="*/ 42 h 712"/>
                <a:gd name="T24" fmla="*/ 631 w 712"/>
                <a:gd name="T25" fmla="*/ 110 h 712"/>
                <a:gd name="T26" fmla="*/ 676 w 712"/>
                <a:gd name="T27" fmla="*/ 198 h 712"/>
                <a:gd name="T28" fmla="*/ 683 w 712"/>
                <a:gd name="T29" fmla="*/ 272 h 712"/>
                <a:gd name="T30" fmla="*/ 654 w 712"/>
                <a:gd name="T31" fmla="*/ 368 h 712"/>
                <a:gd name="T32" fmla="*/ 660 w 712"/>
                <a:gd name="T33" fmla="*/ 456 h 712"/>
                <a:gd name="T34" fmla="*/ 573 w 712"/>
                <a:gd name="T35" fmla="*/ 451 h 712"/>
                <a:gd name="T36" fmla="*/ 473 w 712"/>
                <a:gd name="T37" fmla="*/ 483 h 712"/>
                <a:gd name="T38" fmla="*/ 374 w 712"/>
                <a:gd name="T39" fmla="*/ 457 h 712"/>
                <a:gd name="T40" fmla="*/ 336 w 712"/>
                <a:gd name="T41" fmla="*/ 393 h 712"/>
                <a:gd name="T42" fmla="*/ 277 w 712"/>
                <a:gd name="T43" fmla="*/ 348 h 712"/>
                <a:gd name="T44" fmla="*/ 229 w 712"/>
                <a:gd name="T45" fmla="*/ 276 h 712"/>
                <a:gd name="T46" fmla="*/ 242 w 712"/>
                <a:gd name="T47" fmla="*/ 178 h 712"/>
                <a:gd name="T48" fmla="*/ 262 w 712"/>
                <a:gd name="T49" fmla="*/ 120 h 712"/>
                <a:gd name="T50" fmla="*/ 230 w 712"/>
                <a:gd name="T51" fmla="*/ 136 h 712"/>
                <a:gd name="T52" fmla="*/ 201 w 712"/>
                <a:gd name="T53" fmla="*/ 238 h 712"/>
                <a:gd name="T54" fmla="*/ 202 w 712"/>
                <a:gd name="T55" fmla="*/ 328 h 712"/>
                <a:gd name="T56" fmla="*/ 101 w 712"/>
                <a:gd name="T57" fmla="*/ 351 h 712"/>
                <a:gd name="T58" fmla="*/ 24 w 712"/>
                <a:gd name="T59" fmla="*/ 428 h 712"/>
                <a:gd name="T60" fmla="*/ 1 w 712"/>
                <a:gd name="T61" fmla="*/ 533 h 712"/>
                <a:gd name="T62" fmla="*/ 25 w 712"/>
                <a:gd name="T63" fmla="*/ 613 h 712"/>
                <a:gd name="T64" fmla="*/ 21 w 712"/>
                <a:gd name="T65" fmla="*/ 694 h 712"/>
                <a:gd name="T66" fmla="*/ 103 w 712"/>
                <a:gd name="T67" fmla="*/ 689 h 712"/>
                <a:gd name="T68" fmla="*/ 178 w 712"/>
                <a:gd name="T69" fmla="*/ 710 h 712"/>
                <a:gd name="T70" fmla="*/ 259 w 712"/>
                <a:gd name="T71" fmla="*/ 700 h 712"/>
                <a:gd name="T72" fmla="*/ 301 w 712"/>
                <a:gd name="T73" fmla="*/ 668 h 712"/>
                <a:gd name="T74" fmla="*/ 270 w 712"/>
                <a:gd name="T75" fmla="*/ 664 h 712"/>
                <a:gd name="T76" fmla="*/ 204 w 712"/>
                <a:gd name="T77" fmla="*/ 683 h 712"/>
                <a:gd name="T78" fmla="*/ 133 w 712"/>
                <a:gd name="T79" fmla="*/ 673 h 712"/>
                <a:gd name="T80" fmla="*/ 93 w 712"/>
                <a:gd name="T81" fmla="*/ 654 h 712"/>
                <a:gd name="T82" fmla="*/ 60 w 712"/>
                <a:gd name="T83" fmla="*/ 617 h 712"/>
                <a:gd name="T84" fmla="*/ 33 w 712"/>
                <a:gd name="T85" fmla="*/ 557 h 712"/>
                <a:gd name="T86" fmla="*/ 36 w 712"/>
                <a:gd name="T87" fmla="*/ 471 h 712"/>
                <a:gd name="T88" fmla="*/ 88 w 712"/>
                <a:gd name="T89" fmla="*/ 393 h 712"/>
                <a:gd name="T90" fmla="*/ 175 w 712"/>
                <a:gd name="T91" fmla="*/ 356 h 712"/>
                <a:gd name="T92" fmla="*/ 270 w 712"/>
                <a:gd name="T93" fmla="*/ 375 h 712"/>
                <a:gd name="T94" fmla="*/ 336 w 712"/>
                <a:gd name="T95" fmla="*/ 441 h 712"/>
                <a:gd name="T96" fmla="*/ 355 w 712"/>
                <a:gd name="T97" fmla="*/ 534 h 712"/>
                <a:gd name="T98" fmla="*/ 350 w 712"/>
                <a:gd name="T99" fmla="*/ 590 h 712"/>
                <a:gd name="T100" fmla="*/ 377 w 712"/>
                <a:gd name="T101" fmla="*/ 569 h 712"/>
                <a:gd name="T102" fmla="*/ 401 w 712"/>
                <a:gd name="T103" fmla="*/ 505 h 712"/>
                <a:gd name="T104" fmla="*/ 512 w 712"/>
                <a:gd name="T105" fmla="*/ 505 h 712"/>
                <a:gd name="T106" fmla="*/ 676 w 712"/>
                <a:gd name="T107" fmla="*/ 488 h 712"/>
                <a:gd name="T108" fmla="*/ 693 w 712"/>
                <a:gd name="T109" fmla="*/ 479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12" h="712">
                  <a:moveTo>
                    <a:pt x="672" y="392"/>
                  </a:moveTo>
                  <a:lnTo>
                    <a:pt x="682" y="377"/>
                  </a:lnTo>
                  <a:lnTo>
                    <a:pt x="689" y="360"/>
                  </a:lnTo>
                  <a:lnTo>
                    <a:pt x="696" y="343"/>
                  </a:lnTo>
                  <a:lnTo>
                    <a:pt x="701" y="326"/>
                  </a:lnTo>
                  <a:lnTo>
                    <a:pt x="705" y="309"/>
                  </a:lnTo>
                  <a:lnTo>
                    <a:pt x="708" y="292"/>
                  </a:lnTo>
                  <a:lnTo>
                    <a:pt x="711" y="274"/>
                  </a:lnTo>
                  <a:lnTo>
                    <a:pt x="712" y="255"/>
                  </a:lnTo>
                  <a:lnTo>
                    <a:pt x="711" y="242"/>
                  </a:lnTo>
                  <a:lnTo>
                    <a:pt x="709" y="229"/>
                  </a:lnTo>
                  <a:lnTo>
                    <a:pt x="708" y="217"/>
                  </a:lnTo>
                  <a:lnTo>
                    <a:pt x="706" y="204"/>
                  </a:lnTo>
                  <a:lnTo>
                    <a:pt x="703" y="192"/>
                  </a:lnTo>
                  <a:lnTo>
                    <a:pt x="700" y="180"/>
                  </a:lnTo>
                  <a:lnTo>
                    <a:pt x="696" y="167"/>
                  </a:lnTo>
                  <a:lnTo>
                    <a:pt x="691" y="156"/>
                  </a:lnTo>
                  <a:lnTo>
                    <a:pt x="686" y="145"/>
                  </a:lnTo>
                  <a:lnTo>
                    <a:pt x="681" y="134"/>
                  </a:lnTo>
                  <a:lnTo>
                    <a:pt x="674" y="123"/>
                  </a:lnTo>
                  <a:lnTo>
                    <a:pt x="668" y="112"/>
                  </a:lnTo>
                  <a:lnTo>
                    <a:pt x="660" y="103"/>
                  </a:lnTo>
                  <a:lnTo>
                    <a:pt x="653" y="93"/>
                  </a:lnTo>
                  <a:lnTo>
                    <a:pt x="645" y="83"/>
                  </a:lnTo>
                  <a:lnTo>
                    <a:pt x="637" y="75"/>
                  </a:lnTo>
                  <a:lnTo>
                    <a:pt x="628" y="66"/>
                  </a:lnTo>
                  <a:lnTo>
                    <a:pt x="618" y="59"/>
                  </a:lnTo>
                  <a:lnTo>
                    <a:pt x="609" y="51"/>
                  </a:lnTo>
                  <a:lnTo>
                    <a:pt x="599" y="44"/>
                  </a:lnTo>
                  <a:lnTo>
                    <a:pt x="588" y="37"/>
                  </a:lnTo>
                  <a:lnTo>
                    <a:pt x="578" y="31"/>
                  </a:lnTo>
                  <a:lnTo>
                    <a:pt x="567" y="26"/>
                  </a:lnTo>
                  <a:lnTo>
                    <a:pt x="555" y="20"/>
                  </a:lnTo>
                  <a:lnTo>
                    <a:pt x="543" y="16"/>
                  </a:lnTo>
                  <a:lnTo>
                    <a:pt x="531" y="12"/>
                  </a:lnTo>
                  <a:lnTo>
                    <a:pt x="520" y="8"/>
                  </a:lnTo>
                  <a:lnTo>
                    <a:pt x="508" y="5"/>
                  </a:lnTo>
                  <a:lnTo>
                    <a:pt x="495" y="3"/>
                  </a:lnTo>
                  <a:lnTo>
                    <a:pt x="482" y="1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38" y="1"/>
                  </a:lnTo>
                  <a:lnTo>
                    <a:pt x="421" y="2"/>
                  </a:lnTo>
                  <a:lnTo>
                    <a:pt x="404" y="5"/>
                  </a:lnTo>
                  <a:lnTo>
                    <a:pt x="387" y="9"/>
                  </a:lnTo>
                  <a:lnTo>
                    <a:pt x="369" y="15"/>
                  </a:lnTo>
                  <a:lnTo>
                    <a:pt x="353" y="21"/>
                  </a:lnTo>
                  <a:lnTo>
                    <a:pt x="338" y="29"/>
                  </a:lnTo>
                  <a:lnTo>
                    <a:pt x="322" y="37"/>
                  </a:lnTo>
                  <a:lnTo>
                    <a:pt x="319" y="42"/>
                  </a:lnTo>
                  <a:lnTo>
                    <a:pt x="317" y="46"/>
                  </a:lnTo>
                  <a:lnTo>
                    <a:pt x="316" y="51"/>
                  </a:lnTo>
                  <a:lnTo>
                    <a:pt x="318" y="57"/>
                  </a:lnTo>
                  <a:lnTo>
                    <a:pt x="322" y="61"/>
                  </a:lnTo>
                  <a:lnTo>
                    <a:pt x="326" y="63"/>
                  </a:lnTo>
                  <a:lnTo>
                    <a:pt x="332" y="63"/>
                  </a:lnTo>
                  <a:lnTo>
                    <a:pt x="337" y="61"/>
                  </a:lnTo>
                  <a:lnTo>
                    <a:pt x="351" y="53"/>
                  </a:lnTo>
                  <a:lnTo>
                    <a:pt x="365" y="47"/>
                  </a:lnTo>
                  <a:lnTo>
                    <a:pt x="379" y="41"/>
                  </a:lnTo>
                  <a:lnTo>
                    <a:pt x="394" y="36"/>
                  </a:lnTo>
                  <a:lnTo>
                    <a:pt x="409" y="33"/>
                  </a:lnTo>
                  <a:lnTo>
                    <a:pt x="424" y="30"/>
                  </a:lnTo>
                  <a:lnTo>
                    <a:pt x="440" y="29"/>
                  </a:lnTo>
                  <a:lnTo>
                    <a:pt x="456" y="28"/>
                  </a:lnTo>
                  <a:lnTo>
                    <a:pt x="467" y="28"/>
                  </a:lnTo>
                  <a:lnTo>
                    <a:pt x="479" y="29"/>
                  </a:lnTo>
                  <a:lnTo>
                    <a:pt x="491" y="30"/>
                  </a:lnTo>
                  <a:lnTo>
                    <a:pt x="501" y="32"/>
                  </a:lnTo>
                  <a:lnTo>
                    <a:pt x="513" y="35"/>
                  </a:lnTo>
                  <a:lnTo>
                    <a:pt x="524" y="38"/>
                  </a:lnTo>
                  <a:lnTo>
                    <a:pt x="534" y="42"/>
                  </a:lnTo>
                  <a:lnTo>
                    <a:pt x="544" y="46"/>
                  </a:lnTo>
                  <a:lnTo>
                    <a:pt x="565" y="56"/>
                  </a:lnTo>
                  <a:lnTo>
                    <a:pt x="583" y="66"/>
                  </a:lnTo>
                  <a:lnTo>
                    <a:pt x="600" y="80"/>
                  </a:lnTo>
                  <a:lnTo>
                    <a:pt x="617" y="94"/>
                  </a:lnTo>
                  <a:lnTo>
                    <a:pt x="631" y="110"/>
                  </a:lnTo>
                  <a:lnTo>
                    <a:pt x="645" y="129"/>
                  </a:lnTo>
                  <a:lnTo>
                    <a:pt x="656" y="147"/>
                  </a:lnTo>
                  <a:lnTo>
                    <a:pt x="666" y="167"/>
                  </a:lnTo>
                  <a:lnTo>
                    <a:pt x="670" y="177"/>
                  </a:lnTo>
                  <a:lnTo>
                    <a:pt x="673" y="188"/>
                  </a:lnTo>
                  <a:lnTo>
                    <a:pt x="676" y="198"/>
                  </a:lnTo>
                  <a:lnTo>
                    <a:pt x="678" y="210"/>
                  </a:lnTo>
                  <a:lnTo>
                    <a:pt x="681" y="221"/>
                  </a:lnTo>
                  <a:lnTo>
                    <a:pt x="683" y="233"/>
                  </a:lnTo>
                  <a:lnTo>
                    <a:pt x="684" y="243"/>
                  </a:lnTo>
                  <a:lnTo>
                    <a:pt x="684" y="255"/>
                  </a:lnTo>
                  <a:lnTo>
                    <a:pt x="683" y="272"/>
                  </a:lnTo>
                  <a:lnTo>
                    <a:pt x="681" y="290"/>
                  </a:lnTo>
                  <a:lnTo>
                    <a:pt x="678" y="306"/>
                  </a:lnTo>
                  <a:lnTo>
                    <a:pt x="674" y="322"/>
                  </a:lnTo>
                  <a:lnTo>
                    <a:pt x="668" y="338"/>
                  </a:lnTo>
                  <a:lnTo>
                    <a:pt x="661" y="353"/>
                  </a:lnTo>
                  <a:lnTo>
                    <a:pt x="654" y="368"/>
                  </a:lnTo>
                  <a:lnTo>
                    <a:pt x="645" y="383"/>
                  </a:lnTo>
                  <a:lnTo>
                    <a:pt x="643" y="386"/>
                  </a:lnTo>
                  <a:lnTo>
                    <a:pt x="642" y="391"/>
                  </a:lnTo>
                  <a:lnTo>
                    <a:pt x="643" y="395"/>
                  </a:lnTo>
                  <a:lnTo>
                    <a:pt x="645" y="399"/>
                  </a:lnTo>
                  <a:lnTo>
                    <a:pt x="660" y="456"/>
                  </a:lnTo>
                  <a:lnTo>
                    <a:pt x="599" y="439"/>
                  </a:lnTo>
                  <a:lnTo>
                    <a:pt x="596" y="439"/>
                  </a:lnTo>
                  <a:lnTo>
                    <a:pt x="594" y="439"/>
                  </a:lnTo>
                  <a:lnTo>
                    <a:pt x="590" y="440"/>
                  </a:lnTo>
                  <a:lnTo>
                    <a:pt x="587" y="441"/>
                  </a:lnTo>
                  <a:lnTo>
                    <a:pt x="573" y="451"/>
                  </a:lnTo>
                  <a:lnTo>
                    <a:pt x="557" y="459"/>
                  </a:lnTo>
                  <a:lnTo>
                    <a:pt x="541" y="467"/>
                  </a:lnTo>
                  <a:lnTo>
                    <a:pt x="525" y="472"/>
                  </a:lnTo>
                  <a:lnTo>
                    <a:pt x="508" y="477"/>
                  </a:lnTo>
                  <a:lnTo>
                    <a:pt x="491" y="481"/>
                  </a:lnTo>
                  <a:lnTo>
                    <a:pt x="473" y="483"/>
                  </a:lnTo>
                  <a:lnTo>
                    <a:pt x="456" y="483"/>
                  </a:lnTo>
                  <a:lnTo>
                    <a:pt x="436" y="483"/>
                  </a:lnTo>
                  <a:lnTo>
                    <a:pt x="416" y="480"/>
                  </a:lnTo>
                  <a:lnTo>
                    <a:pt x="396" y="475"/>
                  </a:lnTo>
                  <a:lnTo>
                    <a:pt x="377" y="469"/>
                  </a:lnTo>
                  <a:lnTo>
                    <a:pt x="374" y="457"/>
                  </a:lnTo>
                  <a:lnTo>
                    <a:pt x="368" y="445"/>
                  </a:lnTo>
                  <a:lnTo>
                    <a:pt x="364" y="435"/>
                  </a:lnTo>
                  <a:lnTo>
                    <a:pt x="358" y="423"/>
                  </a:lnTo>
                  <a:lnTo>
                    <a:pt x="351" y="413"/>
                  </a:lnTo>
                  <a:lnTo>
                    <a:pt x="344" y="402"/>
                  </a:lnTo>
                  <a:lnTo>
                    <a:pt x="336" y="393"/>
                  </a:lnTo>
                  <a:lnTo>
                    <a:pt x="328" y="384"/>
                  </a:lnTo>
                  <a:lnTo>
                    <a:pt x="319" y="375"/>
                  </a:lnTo>
                  <a:lnTo>
                    <a:pt x="309" y="368"/>
                  </a:lnTo>
                  <a:lnTo>
                    <a:pt x="299" y="360"/>
                  </a:lnTo>
                  <a:lnTo>
                    <a:pt x="288" y="354"/>
                  </a:lnTo>
                  <a:lnTo>
                    <a:pt x="277" y="348"/>
                  </a:lnTo>
                  <a:lnTo>
                    <a:pt x="266" y="342"/>
                  </a:lnTo>
                  <a:lnTo>
                    <a:pt x="255" y="338"/>
                  </a:lnTo>
                  <a:lnTo>
                    <a:pt x="242" y="335"/>
                  </a:lnTo>
                  <a:lnTo>
                    <a:pt x="236" y="315"/>
                  </a:lnTo>
                  <a:lnTo>
                    <a:pt x="232" y="296"/>
                  </a:lnTo>
                  <a:lnTo>
                    <a:pt x="229" y="276"/>
                  </a:lnTo>
                  <a:lnTo>
                    <a:pt x="228" y="255"/>
                  </a:lnTo>
                  <a:lnTo>
                    <a:pt x="229" y="239"/>
                  </a:lnTo>
                  <a:lnTo>
                    <a:pt x="230" y="224"/>
                  </a:lnTo>
                  <a:lnTo>
                    <a:pt x="233" y="208"/>
                  </a:lnTo>
                  <a:lnTo>
                    <a:pt x="236" y="193"/>
                  </a:lnTo>
                  <a:lnTo>
                    <a:pt x="242" y="178"/>
                  </a:lnTo>
                  <a:lnTo>
                    <a:pt x="247" y="163"/>
                  </a:lnTo>
                  <a:lnTo>
                    <a:pt x="255" y="149"/>
                  </a:lnTo>
                  <a:lnTo>
                    <a:pt x="262" y="135"/>
                  </a:lnTo>
                  <a:lnTo>
                    <a:pt x="264" y="131"/>
                  </a:lnTo>
                  <a:lnTo>
                    <a:pt x="264" y="125"/>
                  </a:lnTo>
                  <a:lnTo>
                    <a:pt x="262" y="120"/>
                  </a:lnTo>
                  <a:lnTo>
                    <a:pt x="258" y="117"/>
                  </a:lnTo>
                  <a:lnTo>
                    <a:pt x="252" y="115"/>
                  </a:lnTo>
                  <a:lnTo>
                    <a:pt x="247" y="115"/>
                  </a:lnTo>
                  <a:lnTo>
                    <a:pt x="243" y="117"/>
                  </a:lnTo>
                  <a:lnTo>
                    <a:pt x="239" y="121"/>
                  </a:lnTo>
                  <a:lnTo>
                    <a:pt x="230" y="136"/>
                  </a:lnTo>
                  <a:lnTo>
                    <a:pt x="222" y="152"/>
                  </a:lnTo>
                  <a:lnTo>
                    <a:pt x="216" y="168"/>
                  </a:lnTo>
                  <a:lnTo>
                    <a:pt x="211" y="185"/>
                  </a:lnTo>
                  <a:lnTo>
                    <a:pt x="206" y="203"/>
                  </a:lnTo>
                  <a:lnTo>
                    <a:pt x="203" y="220"/>
                  </a:lnTo>
                  <a:lnTo>
                    <a:pt x="201" y="238"/>
                  </a:lnTo>
                  <a:lnTo>
                    <a:pt x="200" y="255"/>
                  </a:lnTo>
                  <a:lnTo>
                    <a:pt x="201" y="275"/>
                  </a:lnTo>
                  <a:lnTo>
                    <a:pt x="203" y="293"/>
                  </a:lnTo>
                  <a:lnTo>
                    <a:pt x="206" y="311"/>
                  </a:lnTo>
                  <a:lnTo>
                    <a:pt x="211" y="328"/>
                  </a:lnTo>
                  <a:lnTo>
                    <a:pt x="202" y="328"/>
                  </a:lnTo>
                  <a:lnTo>
                    <a:pt x="192" y="328"/>
                  </a:lnTo>
                  <a:lnTo>
                    <a:pt x="173" y="328"/>
                  </a:lnTo>
                  <a:lnTo>
                    <a:pt x="154" y="331"/>
                  </a:lnTo>
                  <a:lnTo>
                    <a:pt x="136" y="337"/>
                  </a:lnTo>
                  <a:lnTo>
                    <a:pt x="117" y="343"/>
                  </a:lnTo>
                  <a:lnTo>
                    <a:pt x="101" y="351"/>
                  </a:lnTo>
                  <a:lnTo>
                    <a:pt x="85" y="360"/>
                  </a:lnTo>
                  <a:lnTo>
                    <a:pt x="70" y="371"/>
                  </a:lnTo>
                  <a:lnTo>
                    <a:pt x="57" y="384"/>
                  </a:lnTo>
                  <a:lnTo>
                    <a:pt x="44" y="398"/>
                  </a:lnTo>
                  <a:lnTo>
                    <a:pt x="34" y="412"/>
                  </a:lnTo>
                  <a:lnTo>
                    <a:pt x="24" y="428"/>
                  </a:lnTo>
                  <a:lnTo>
                    <a:pt x="15" y="445"/>
                  </a:lnTo>
                  <a:lnTo>
                    <a:pt x="9" y="462"/>
                  </a:lnTo>
                  <a:lnTo>
                    <a:pt x="5" y="481"/>
                  </a:lnTo>
                  <a:lnTo>
                    <a:pt x="1" y="500"/>
                  </a:lnTo>
                  <a:lnTo>
                    <a:pt x="0" y="519"/>
                  </a:lnTo>
                  <a:lnTo>
                    <a:pt x="1" y="533"/>
                  </a:lnTo>
                  <a:lnTo>
                    <a:pt x="2" y="547"/>
                  </a:lnTo>
                  <a:lnTo>
                    <a:pt x="5" y="561"/>
                  </a:lnTo>
                  <a:lnTo>
                    <a:pt x="9" y="575"/>
                  </a:lnTo>
                  <a:lnTo>
                    <a:pt x="13" y="588"/>
                  </a:lnTo>
                  <a:lnTo>
                    <a:pt x="19" y="601"/>
                  </a:lnTo>
                  <a:lnTo>
                    <a:pt x="25" y="613"/>
                  </a:lnTo>
                  <a:lnTo>
                    <a:pt x="33" y="626"/>
                  </a:lnTo>
                  <a:lnTo>
                    <a:pt x="17" y="680"/>
                  </a:lnTo>
                  <a:lnTo>
                    <a:pt x="16" y="685"/>
                  </a:lnTo>
                  <a:lnTo>
                    <a:pt x="17" y="688"/>
                  </a:lnTo>
                  <a:lnTo>
                    <a:pt x="19" y="691"/>
                  </a:lnTo>
                  <a:lnTo>
                    <a:pt x="21" y="694"/>
                  </a:lnTo>
                  <a:lnTo>
                    <a:pt x="24" y="696"/>
                  </a:lnTo>
                  <a:lnTo>
                    <a:pt x="27" y="698"/>
                  </a:lnTo>
                  <a:lnTo>
                    <a:pt x="30" y="699"/>
                  </a:lnTo>
                  <a:lnTo>
                    <a:pt x="35" y="698"/>
                  </a:lnTo>
                  <a:lnTo>
                    <a:pt x="92" y="683"/>
                  </a:lnTo>
                  <a:lnTo>
                    <a:pt x="103" y="689"/>
                  </a:lnTo>
                  <a:lnTo>
                    <a:pt x="115" y="695"/>
                  </a:lnTo>
                  <a:lnTo>
                    <a:pt x="127" y="700"/>
                  </a:lnTo>
                  <a:lnTo>
                    <a:pt x="140" y="704"/>
                  </a:lnTo>
                  <a:lnTo>
                    <a:pt x="153" y="707"/>
                  </a:lnTo>
                  <a:lnTo>
                    <a:pt x="166" y="709"/>
                  </a:lnTo>
                  <a:lnTo>
                    <a:pt x="178" y="710"/>
                  </a:lnTo>
                  <a:lnTo>
                    <a:pt x="192" y="712"/>
                  </a:lnTo>
                  <a:lnTo>
                    <a:pt x="205" y="710"/>
                  </a:lnTo>
                  <a:lnTo>
                    <a:pt x="219" y="709"/>
                  </a:lnTo>
                  <a:lnTo>
                    <a:pt x="232" y="707"/>
                  </a:lnTo>
                  <a:lnTo>
                    <a:pt x="246" y="704"/>
                  </a:lnTo>
                  <a:lnTo>
                    <a:pt x="259" y="700"/>
                  </a:lnTo>
                  <a:lnTo>
                    <a:pt x="271" y="694"/>
                  </a:lnTo>
                  <a:lnTo>
                    <a:pt x="282" y="688"/>
                  </a:lnTo>
                  <a:lnTo>
                    <a:pt x="294" y="681"/>
                  </a:lnTo>
                  <a:lnTo>
                    <a:pt x="299" y="677"/>
                  </a:lnTo>
                  <a:lnTo>
                    <a:pt x="301" y="673"/>
                  </a:lnTo>
                  <a:lnTo>
                    <a:pt x="301" y="668"/>
                  </a:lnTo>
                  <a:lnTo>
                    <a:pt x="299" y="662"/>
                  </a:lnTo>
                  <a:lnTo>
                    <a:pt x="295" y="658"/>
                  </a:lnTo>
                  <a:lnTo>
                    <a:pt x="290" y="656"/>
                  </a:lnTo>
                  <a:lnTo>
                    <a:pt x="285" y="656"/>
                  </a:lnTo>
                  <a:lnTo>
                    <a:pt x="280" y="658"/>
                  </a:lnTo>
                  <a:lnTo>
                    <a:pt x="270" y="664"/>
                  </a:lnTo>
                  <a:lnTo>
                    <a:pt x="260" y="669"/>
                  </a:lnTo>
                  <a:lnTo>
                    <a:pt x="249" y="673"/>
                  </a:lnTo>
                  <a:lnTo>
                    <a:pt x="237" y="677"/>
                  </a:lnTo>
                  <a:lnTo>
                    <a:pt x="227" y="679"/>
                  </a:lnTo>
                  <a:lnTo>
                    <a:pt x="215" y="681"/>
                  </a:lnTo>
                  <a:lnTo>
                    <a:pt x="204" y="683"/>
                  </a:lnTo>
                  <a:lnTo>
                    <a:pt x="192" y="684"/>
                  </a:lnTo>
                  <a:lnTo>
                    <a:pt x="179" y="683"/>
                  </a:lnTo>
                  <a:lnTo>
                    <a:pt x="168" y="681"/>
                  </a:lnTo>
                  <a:lnTo>
                    <a:pt x="156" y="679"/>
                  </a:lnTo>
                  <a:lnTo>
                    <a:pt x="144" y="676"/>
                  </a:lnTo>
                  <a:lnTo>
                    <a:pt x="133" y="673"/>
                  </a:lnTo>
                  <a:lnTo>
                    <a:pt x="123" y="668"/>
                  </a:lnTo>
                  <a:lnTo>
                    <a:pt x="112" y="662"/>
                  </a:lnTo>
                  <a:lnTo>
                    <a:pt x="101" y="656"/>
                  </a:lnTo>
                  <a:lnTo>
                    <a:pt x="99" y="655"/>
                  </a:lnTo>
                  <a:lnTo>
                    <a:pt x="96" y="654"/>
                  </a:lnTo>
                  <a:lnTo>
                    <a:pt x="93" y="654"/>
                  </a:lnTo>
                  <a:lnTo>
                    <a:pt x="90" y="654"/>
                  </a:lnTo>
                  <a:lnTo>
                    <a:pt x="51" y="664"/>
                  </a:lnTo>
                  <a:lnTo>
                    <a:pt x="60" y="627"/>
                  </a:lnTo>
                  <a:lnTo>
                    <a:pt x="61" y="623"/>
                  </a:lnTo>
                  <a:lnTo>
                    <a:pt x="61" y="620"/>
                  </a:lnTo>
                  <a:lnTo>
                    <a:pt x="60" y="617"/>
                  </a:lnTo>
                  <a:lnTo>
                    <a:pt x="58" y="615"/>
                  </a:lnTo>
                  <a:lnTo>
                    <a:pt x="52" y="604"/>
                  </a:lnTo>
                  <a:lnTo>
                    <a:pt x="45" y="592"/>
                  </a:lnTo>
                  <a:lnTo>
                    <a:pt x="40" y="582"/>
                  </a:lnTo>
                  <a:lnTo>
                    <a:pt x="36" y="570"/>
                  </a:lnTo>
                  <a:lnTo>
                    <a:pt x="33" y="557"/>
                  </a:lnTo>
                  <a:lnTo>
                    <a:pt x="30" y="545"/>
                  </a:lnTo>
                  <a:lnTo>
                    <a:pt x="28" y="532"/>
                  </a:lnTo>
                  <a:lnTo>
                    <a:pt x="28" y="519"/>
                  </a:lnTo>
                  <a:lnTo>
                    <a:pt x="29" y="503"/>
                  </a:lnTo>
                  <a:lnTo>
                    <a:pt x="31" y="486"/>
                  </a:lnTo>
                  <a:lnTo>
                    <a:pt x="36" y="471"/>
                  </a:lnTo>
                  <a:lnTo>
                    <a:pt x="41" y="456"/>
                  </a:lnTo>
                  <a:lnTo>
                    <a:pt x="48" y="441"/>
                  </a:lnTo>
                  <a:lnTo>
                    <a:pt x="56" y="428"/>
                  </a:lnTo>
                  <a:lnTo>
                    <a:pt x="66" y="415"/>
                  </a:lnTo>
                  <a:lnTo>
                    <a:pt x="77" y="403"/>
                  </a:lnTo>
                  <a:lnTo>
                    <a:pt x="88" y="393"/>
                  </a:lnTo>
                  <a:lnTo>
                    <a:pt x="100" y="384"/>
                  </a:lnTo>
                  <a:lnTo>
                    <a:pt x="114" y="375"/>
                  </a:lnTo>
                  <a:lnTo>
                    <a:pt x="128" y="368"/>
                  </a:lnTo>
                  <a:lnTo>
                    <a:pt x="143" y="363"/>
                  </a:lnTo>
                  <a:lnTo>
                    <a:pt x="159" y="359"/>
                  </a:lnTo>
                  <a:lnTo>
                    <a:pt x="175" y="356"/>
                  </a:lnTo>
                  <a:lnTo>
                    <a:pt x="192" y="355"/>
                  </a:lnTo>
                  <a:lnTo>
                    <a:pt x="208" y="356"/>
                  </a:lnTo>
                  <a:lnTo>
                    <a:pt x="225" y="359"/>
                  </a:lnTo>
                  <a:lnTo>
                    <a:pt x="241" y="363"/>
                  </a:lnTo>
                  <a:lnTo>
                    <a:pt x="256" y="368"/>
                  </a:lnTo>
                  <a:lnTo>
                    <a:pt x="270" y="375"/>
                  </a:lnTo>
                  <a:lnTo>
                    <a:pt x="284" y="384"/>
                  </a:lnTo>
                  <a:lnTo>
                    <a:pt x="296" y="393"/>
                  </a:lnTo>
                  <a:lnTo>
                    <a:pt x="308" y="403"/>
                  </a:lnTo>
                  <a:lnTo>
                    <a:pt x="319" y="415"/>
                  </a:lnTo>
                  <a:lnTo>
                    <a:pt x="328" y="428"/>
                  </a:lnTo>
                  <a:lnTo>
                    <a:pt x="336" y="441"/>
                  </a:lnTo>
                  <a:lnTo>
                    <a:pt x="343" y="456"/>
                  </a:lnTo>
                  <a:lnTo>
                    <a:pt x="349" y="471"/>
                  </a:lnTo>
                  <a:lnTo>
                    <a:pt x="352" y="486"/>
                  </a:lnTo>
                  <a:lnTo>
                    <a:pt x="355" y="503"/>
                  </a:lnTo>
                  <a:lnTo>
                    <a:pt x="355" y="519"/>
                  </a:lnTo>
                  <a:lnTo>
                    <a:pt x="355" y="534"/>
                  </a:lnTo>
                  <a:lnTo>
                    <a:pt x="353" y="548"/>
                  </a:lnTo>
                  <a:lnTo>
                    <a:pt x="350" y="562"/>
                  </a:lnTo>
                  <a:lnTo>
                    <a:pt x="346" y="575"/>
                  </a:lnTo>
                  <a:lnTo>
                    <a:pt x="345" y="581"/>
                  </a:lnTo>
                  <a:lnTo>
                    <a:pt x="347" y="586"/>
                  </a:lnTo>
                  <a:lnTo>
                    <a:pt x="350" y="590"/>
                  </a:lnTo>
                  <a:lnTo>
                    <a:pt x="354" y="593"/>
                  </a:lnTo>
                  <a:lnTo>
                    <a:pt x="360" y="594"/>
                  </a:lnTo>
                  <a:lnTo>
                    <a:pt x="365" y="593"/>
                  </a:lnTo>
                  <a:lnTo>
                    <a:pt x="369" y="590"/>
                  </a:lnTo>
                  <a:lnTo>
                    <a:pt x="373" y="585"/>
                  </a:lnTo>
                  <a:lnTo>
                    <a:pt x="377" y="569"/>
                  </a:lnTo>
                  <a:lnTo>
                    <a:pt x="381" y="553"/>
                  </a:lnTo>
                  <a:lnTo>
                    <a:pt x="383" y="537"/>
                  </a:lnTo>
                  <a:lnTo>
                    <a:pt x="383" y="519"/>
                  </a:lnTo>
                  <a:lnTo>
                    <a:pt x="383" y="510"/>
                  </a:lnTo>
                  <a:lnTo>
                    <a:pt x="382" y="500"/>
                  </a:lnTo>
                  <a:lnTo>
                    <a:pt x="401" y="505"/>
                  </a:lnTo>
                  <a:lnTo>
                    <a:pt x="419" y="509"/>
                  </a:lnTo>
                  <a:lnTo>
                    <a:pt x="437" y="511"/>
                  </a:lnTo>
                  <a:lnTo>
                    <a:pt x="456" y="511"/>
                  </a:lnTo>
                  <a:lnTo>
                    <a:pt x="475" y="511"/>
                  </a:lnTo>
                  <a:lnTo>
                    <a:pt x="494" y="509"/>
                  </a:lnTo>
                  <a:lnTo>
                    <a:pt x="512" y="505"/>
                  </a:lnTo>
                  <a:lnTo>
                    <a:pt x="530" y="500"/>
                  </a:lnTo>
                  <a:lnTo>
                    <a:pt x="549" y="494"/>
                  </a:lnTo>
                  <a:lnTo>
                    <a:pt x="566" y="486"/>
                  </a:lnTo>
                  <a:lnTo>
                    <a:pt x="582" y="477"/>
                  </a:lnTo>
                  <a:lnTo>
                    <a:pt x="598" y="468"/>
                  </a:lnTo>
                  <a:lnTo>
                    <a:pt x="676" y="488"/>
                  </a:lnTo>
                  <a:lnTo>
                    <a:pt x="681" y="489"/>
                  </a:lnTo>
                  <a:lnTo>
                    <a:pt x="684" y="488"/>
                  </a:lnTo>
                  <a:lnTo>
                    <a:pt x="687" y="487"/>
                  </a:lnTo>
                  <a:lnTo>
                    <a:pt x="690" y="485"/>
                  </a:lnTo>
                  <a:lnTo>
                    <a:pt x="692" y="482"/>
                  </a:lnTo>
                  <a:lnTo>
                    <a:pt x="693" y="479"/>
                  </a:lnTo>
                  <a:lnTo>
                    <a:pt x="693" y="475"/>
                  </a:lnTo>
                  <a:lnTo>
                    <a:pt x="693" y="472"/>
                  </a:lnTo>
                  <a:lnTo>
                    <a:pt x="672" y="3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0" name="Freeform 303">
              <a:extLst>
                <a:ext uri="{FF2B5EF4-FFF2-40B4-BE49-F238E27FC236}">
                  <a16:creationId xmlns:a16="http://schemas.microsoft.com/office/drawing/2014/main" id="{48031548-B7DC-4C46-B377-6D8EAE9B99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92467" y="2851547"/>
              <a:ext cx="66675" cy="39291"/>
            </a:xfrm>
            <a:custGeom>
              <a:avLst/>
              <a:gdLst>
                <a:gd name="T0" fmla="*/ 154 w 168"/>
                <a:gd name="T1" fmla="*/ 0 h 99"/>
                <a:gd name="T2" fmla="*/ 12 w 168"/>
                <a:gd name="T3" fmla="*/ 0 h 99"/>
                <a:gd name="T4" fmla="*/ 7 w 168"/>
                <a:gd name="T5" fmla="*/ 1 h 99"/>
                <a:gd name="T6" fmla="*/ 3 w 168"/>
                <a:gd name="T7" fmla="*/ 5 h 99"/>
                <a:gd name="T8" fmla="*/ 1 w 168"/>
                <a:gd name="T9" fmla="*/ 9 h 99"/>
                <a:gd name="T10" fmla="*/ 0 w 168"/>
                <a:gd name="T11" fmla="*/ 14 h 99"/>
                <a:gd name="T12" fmla="*/ 0 w 168"/>
                <a:gd name="T13" fmla="*/ 23 h 99"/>
                <a:gd name="T14" fmla="*/ 1 w 168"/>
                <a:gd name="T15" fmla="*/ 31 h 99"/>
                <a:gd name="T16" fmla="*/ 3 w 168"/>
                <a:gd name="T17" fmla="*/ 39 h 99"/>
                <a:gd name="T18" fmla="*/ 6 w 168"/>
                <a:gd name="T19" fmla="*/ 46 h 99"/>
                <a:gd name="T20" fmla="*/ 9 w 168"/>
                <a:gd name="T21" fmla="*/ 54 h 99"/>
                <a:gd name="T22" fmla="*/ 14 w 168"/>
                <a:gd name="T23" fmla="*/ 62 h 99"/>
                <a:gd name="T24" fmla="*/ 19 w 168"/>
                <a:gd name="T25" fmla="*/ 68 h 99"/>
                <a:gd name="T26" fmla="*/ 24 w 168"/>
                <a:gd name="T27" fmla="*/ 73 h 99"/>
                <a:gd name="T28" fmla="*/ 30 w 168"/>
                <a:gd name="T29" fmla="*/ 80 h 99"/>
                <a:gd name="T30" fmla="*/ 36 w 168"/>
                <a:gd name="T31" fmla="*/ 84 h 99"/>
                <a:gd name="T32" fmla="*/ 44 w 168"/>
                <a:gd name="T33" fmla="*/ 88 h 99"/>
                <a:gd name="T34" fmla="*/ 51 w 168"/>
                <a:gd name="T35" fmla="*/ 92 h 99"/>
                <a:gd name="T36" fmla="*/ 59 w 168"/>
                <a:gd name="T37" fmla="*/ 95 h 99"/>
                <a:gd name="T38" fmla="*/ 67 w 168"/>
                <a:gd name="T39" fmla="*/ 97 h 99"/>
                <a:gd name="T40" fmla="*/ 75 w 168"/>
                <a:gd name="T41" fmla="*/ 98 h 99"/>
                <a:gd name="T42" fmla="*/ 83 w 168"/>
                <a:gd name="T43" fmla="*/ 99 h 99"/>
                <a:gd name="T44" fmla="*/ 92 w 168"/>
                <a:gd name="T45" fmla="*/ 98 h 99"/>
                <a:gd name="T46" fmla="*/ 100 w 168"/>
                <a:gd name="T47" fmla="*/ 97 h 99"/>
                <a:gd name="T48" fmla="*/ 109 w 168"/>
                <a:gd name="T49" fmla="*/ 95 h 99"/>
                <a:gd name="T50" fmla="*/ 117 w 168"/>
                <a:gd name="T51" fmla="*/ 92 h 99"/>
                <a:gd name="T52" fmla="*/ 124 w 168"/>
                <a:gd name="T53" fmla="*/ 88 h 99"/>
                <a:gd name="T54" fmla="*/ 131 w 168"/>
                <a:gd name="T55" fmla="*/ 84 h 99"/>
                <a:gd name="T56" fmla="*/ 138 w 168"/>
                <a:gd name="T57" fmla="*/ 80 h 99"/>
                <a:gd name="T58" fmla="*/ 143 w 168"/>
                <a:gd name="T59" fmla="*/ 73 h 99"/>
                <a:gd name="T60" fmla="*/ 149 w 168"/>
                <a:gd name="T61" fmla="*/ 68 h 99"/>
                <a:gd name="T62" fmla="*/ 154 w 168"/>
                <a:gd name="T63" fmla="*/ 62 h 99"/>
                <a:gd name="T64" fmla="*/ 158 w 168"/>
                <a:gd name="T65" fmla="*/ 54 h 99"/>
                <a:gd name="T66" fmla="*/ 162 w 168"/>
                <a:gd name="T67" fmla="*/ 46 h 99"/>
                <a:gd name="T68" fmla="*/ 165 w 168"/>
                <a:gd name="T69" fmla="*/ 39 h 99"/>
                <a:gd name="T70" fmla="*/ 167 w 168"/>
                <a:gd name="T71" fmla="*/ 31 h 99"/>
                <a:gd name="T72" fmla="*/ 168 w 168"/>
                <a:gd name="T73" fmla="*/ 23 h 99"/>
                <a:gd name="T74" fmla="*/ 168 w 168"/>
                <a:gd name="T75" fmla="*/ 14 h 99"/>
                <a:gd name="T76" fmla="*/ 167 w 168"/>
                <a:gd name="T77" fmla="*/ 9 h 99"/>
                <a:gd name="T78" fmla="*/ 164 w 168"/>
                <a:gd name="T79" fmla="*/ 5 h 99"/>
                <a:gd name="T80" fmla="*/ 159 w 168"/>
                <a:gd name="T81" fmla="*/ 1 h 99"/>
                <a:gd name="T82" fmla="*/ 154 w 168"/>
                <a:gd name="T83" fmla="*/ 0 h 99"/>
                <a:gd name="T84" fmla="*/ 83 w 168"/>
                <a:gd name="T85" fmla="*/ 71 h 99"/>
                <a:gd name="T86" fmla="*/ 74 w 168"/>
                <a:gd name="T87" fmla="*/ 70 h 99"/>
                <a:gd name="T88" fmla="*/ 65 w 168"/>
                <a:gd name="T89" fmla="*/ 68 h 99"/>
                <a:gd name="T90" fmla="*/ 56 w 168"/>
                <a:gd name="T91" fmla="*/ 64 h 99"/>
                <a:gd name="T92" fmla="*/ 49 w 168"/>
                <a:gd name="T93" fmla="*/ 58 h 99"/>
                <a:gd name="T94" fmla="*/ 41 w 168"/>
                <a:gd name="T95" fmla="*/ 52 h 99"/>
                <a:gd name="T96" fmla="*/ 36 w 168"/>
                <a:gd name="T97" fmla="*/ 45 h 99"/>
                <a:gd name="T98" fmla="*/ 32 w 168"/>
                <a:gd name="T99" fmla="*/ 37 h 99"/>
                <a:gd name="T100" fmla="*/ 29 w 168"/>
                <a:gd name="T101" fmla="*/ 28 h 99"/>
                <a:gd name="T102" fmla="*/ 139 w 168"/>
                <a:gd name="T103" fmla="*/ 28 h 99"/>
                <a:gd name="T104" fmla="*/ 136 w 168"/>
                <a:gd name="T105" fmla="*/ 37 h 99"/>
                <a:gd name="T106" fmla="*/ 132 w 168"/>
                <a:gd name="T107" fmla="*/ 45 h 99"/>
                <a:gd name="T108" fmla="*/ 125 w 168"/>
                <a:gd name="T109" fmla="*/ 52 h 99"/>
                <a:gd name="T110" fmla="*/ 119 w 168"/>
                <a:gd name="T111" fmla="*/ 58 h 99"/>
                <a:gd name="T112" fmla="*/ 111 w 168"/>
                <a:gd name="T113" fmla="*/ 64 h 99"/>
                <a:gd name="T114" fmla="*/ 103 w 168"/>
                <a:gd name="T115" fmla="*/ 68 h 99"/>
                <a:gd name="T116" fmla="*/ 93 w 168"/>
                <a:gd name="T117" fmla="*/ 70 h 99"/>
                <a:gd name="T118" fmla="*/ 83 w 168"/>
                <a:gd name="T119" fmla="*/ 7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8" h="99">
                  <a:moveTo>
                    <a:pt x="154" y="0"/>
                  </a:moveTo>
                  <a:lnTo>
                    <a:pt x="12" y="0"/>
                  </a:lnTo>
                  <a:lnTo>
                    <a:pt x="7" y="1"/>
                  </a:lnTo>
                  <a:lnTo>
                    <a:pt x="3" y="5"/>
                  </a:lnTo>
                  <a:lnTo>
                    <a:pt x="1" y="9"/>
                  </a:lnTo>
                  <a:lnTo>
                    <a:pt x="0" y="14"/>
                  </a:lnTo>
                  <a:lnTo>
                    <a:pt x="0" y="23"/>
                  </a:lnTo>
                  <a:lnTo>
                    <a:pt x="1" y="31"/>
                  </a:lnTo>
                  <a:lnTo>
                    <a:pt x="3" y="39"/>
                  </a:lnTo>
                  <a:lnTo>
                    <a:pt x="6" y="46"/>
                  </a:lnTo>
                  <a:lnTo>
                    <a:pt x="9" y="54"/>
                  </a:lnTo>
                  <a:lnTo>
                    <a:pt x="14" y="62"/>
                  </a:lnTo>
                  <a:lnTo>
                    <a:pt x="19" y="68"/>
                  </a:lnTo>
                  <a:lnTo>
                    <a:pt x="24" y="73"/>
                  </a:lnTo>
                  <a:lnTo>
                    <a:pt x="30" y="80"/>
                  </a:lnTo>
                  <a:lnTo>
                    <a:pt x="36" y="84"/>
                  </a:lnTo>
                  <a:lnTo>
                    <a:pt x="44" y="88"/>
                  </a:lnTo>
                  <a:lnTo>
                    <a:pt x="51" y="92"/>
                  </a:lnTo>
                  <a:lnTo>
                    <a:pt x="59" y="95"/>
                  </a:lnTo>
                  <a:lnTo>
                    <a:pt x="67" y="97"/>
                  </a:lnTo>
                  <a:lnTo>
                    <a:pt x="75" y="98"/>
                  </a:lnTo>
                  <a:lnTo>
                    <a:pt x="83" y="99"/>
                  </a:lnTo>
                  <a:lnTo>
                    <a:pt x="92" y="98"/>
                  </a:lnTo>
                  <a:lnTo>
                    <a:pt x="100" y="97"/>
                  </a:lnTo>
                  <a:lnTo>
                    <a:pt x="109" y="95"/>
                  </a:lnTo>
                  <a:lnTo>
                    <a:pt x="117" y="92"/>
                  </a:lnTo>
                  <a:lnTo>
                    <a:pt x="124" y="88"/>
                  </a:lnTo>
                  <a:lnTo>
                    <a:pt x="131" y="84"/>
                  </a:lnTo>
                  <a:lnTo>
                    <a:pt x="138" y="80"/>
                  </a:lnTo>
                  <a:lnTo>
                    <a:pt x="143" y="73"/>
                  </a:lnTo>
                  <a:lnTo>
                    <a:pt x="149" y="68"/>
                  </a:lnTo>
                  <a:lnTo>
                    <a:pt x="154" y="62"/>
                  </a:lnTo>
                  <a:lnTo>
                    <a:pt x="158" y="54"/>
                  </a:lnTo>
                  <a:lnTo>
                    <a:pt x="162" y="46"/>
                  </a:lnTo>
                  <a:lnTo>
                    <a:pt x="165" y="39"/>
                  </a:lnTo>
                  <a:lnTo>
                    <a:pt x="167" y="31"/>
                  </a:lnTo>
                  <a:lnTo>
                    <a:pt x="168" y="23"/>
                  </a:lnTo>
                  <a:lnTo>
                    <a:pt x="168" y="14"/>
                  </a:lnTo>
                  <a:lnTo>
                    <a:pt x="167" y="9"/>
                  </a:lnTo>
                  <a:lnTo>
                    <a:pt x="164" y="5"/>
                  </a:lnTo>
                  <a:lnTo>
                    <a:pt x="159" y="1"/>
                  </a:lnTo>
                  <a:lnTo>
                    <a:pt x="154" y="0"/>
                  </a:lnTo>
                  <a:close/>
                  <a:moveTo>
                    <a:pt x="83" y="71"/>
                  </a:moveTo>
                  <a:lnTo>
                    <a:pt x="74" y="70"/>
                  </a:lnTo>
                  <a:lnTo>
                    <a:pt x="65" y="68"/>
                  </a:lnTo>
                  <a:lnTo>
                    <a:pt x="56" y="64"/>
                  </a:lnTo>
                  <a:lnTo>
                    <a:pt x="49" y="58"/>
                  </a:lnTo>
                  <a:lnTo>
                    <a:pt x="41" y="52"/>
                  </a:lnTo>
                  <a:lnTo>
                    <a:pt x="36" y="45"/>
                  </a:lnTo>
                  <a:lnTo>
                    <a:pt x="32" y="37"/>
                  </a:lnTo>
                  <a:lnTo>
                    <a:pt x="29" y="28"/>
                  </a:lnTo>
                  <a:lnTo>
                    <a:pt x="139" y="28"/>
                  </a:lnTo>
                  <a:lnTo>
                    <a:pt x="136" y="37"/>
                  </a:lnTo>
                  <a:lnTo>
                    <a:pt x="132" y="45"/>
                  </a:lnTo>
                  <a:lnTo>
                    <a:pt x="125" y="52"/>
                  </a:lnTo>
                  <a:lnTo>
                    <a:pt x="119" y="58"/>
                  </a:lnTo>
                  <a:lnTo>
                    <a:pt x="111" y="64"/>
                  </a:lnTo>
                  <a:lnTo>
                    <a:pt x="103" y="68"/>
                  </a:lnTo>
                  <a:lnTo>
                    <a:pt x="93" y="70"/>
                  </a:lnTo>
                  <a:lnTo>
                    <a:pt x="83" y="7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1" name="Freeform 304">
              <a:extLst>
                <a:ext uri="{FF2B5EF4-FFF2-40B4-BE49-F238E27FC236}">
                  <a16:creationId xmlns:a16="http://schemas.microsoft.com/office/drawing/2014/main" id="{8BE9F723-6241-40D1-9578-E88092058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7951" y="2818210"/>
              <a:ext cx="11906" cy="11906"/>
            </a:xfrm>
            <a:custGeom>
              <a:avLst/>
              <a:gdLst>
                <a:gd name="T0" fmla="*/ 27 w 29"/>
                <a:gd name="T1" fmla="*/ 6 h 29"/>
                <a:gd name="T2" fmla="*/ 23 w 29"/>
                <a:gd name="T3" fmla="*/ 2 h 29"/>
                <a:gd name="T4" fmla="*/ 18 w 29"/>
                <a:gd name="T5" fmla="*/ 0 h 29"/>
                <a:gd name="T6" fmla="*/ 13 w 29"/>
                <a:gd name="T7" fmla="*/ 0 h 29"/>
                <a:gd name="T8" fmla="*/ 7 w 29"/>
                <a:gd name="T9" fmla="*/ 2 h 29"/>
                <a:gd name="T10" fmla="*/ 6 w 29"/>
                <a:gd name="T11" fmla="*/ 3 h 29"/>
                <a:gd name="T12" fmla="*/ 2 w 29"/>
                <a:gd name="T13" fmla="*/ 6 h 29"/>
                <a:gd name="T14" fmla="*/ 0 w 29"/>
                <a:gd name="T15" fmla="*/ 11 h 29"/>
                <a:gd name="T16" fmla="*/ 0 w 29"/>
                <a:gd name="T17" fmla="*/ 17 h 29"/>
                <a:gd name="T18" fmla="*/ 1 w 29"/>
                <a:gd name="T19" fmla="*/ 22 h 29"/>
                <a:gd name="T20" fmla="*/ 4 w 29"/>
                <a:gd name="T21" fmla="*/ 24 h 29"/>
                <a:gd name="T22" fmla="*/ 6 w 29"/>
                <a:gd name="T23" fmla="*/ 26 h 29"/>
                <a:gd name="T24" fmla="*/ 9 w 29"/>
                <a:gd name="T25" fmla="*/ 27 h 29"/>
                <a:gd name="T26" fmla="*/ 13 w 29"/>
                <a:gd name="T27" fmla="*/ 29 h 29"/>
                <a:gd name="T28" fmla="*/ 17 w 29"/>
                <a:gd name="T29" fmla="*/ 27 h 29"/>
                <a:gd name="T30" fmla="*/ 20 w 29"/>
                <a:gd name="T31" fmla="*/ 26 h 29"/>
                <a:gd name="T32" fmla="*/ 22 w 29"/>
                <a:gd name="T33" fmla="*/ 25 h 29"/>
                <a:gd name="T34" fmla="*/ 27 w 29"/>
                <a:gd name="T35" fmla="*/ 21 h 29"/>
                <a:gd name="T36" fmla="*/ 29 w 29"/>
                <a:gd name="T37" fmla="*/ 17 h 29"/>
                <a:gd name="T38" fmla="*/ 29 w 29"/>
                <a:gd name="T39" fmla="*/ 11 h 29"/>
                <a:gd name="T40" fmla="*/ 27 w 29"/>
                <a:gd name="T41" fmla="*/ 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" h="29">
                  <a:moveTo>
                    <a:pt x="27" y="6"/>
                  </a:moveTo>
                  <a:lnTo>
                    <a:pt x="23" y="2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7" y="2"/>
                  </a:lnTo>
                  <a:lnTo>
                    <a:pt x="6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1" y="22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9" y="27"/>
                  </a:lnTo>
                  <a:lnTo>
                    <a:pt x="13" y="29"/>
                  </a:lnTo>
                  <a:lnTo>
                    <a:pt x="17" y="27"/>
                  </a:lnTo>
                  <a:lnTo>
                    <a:pt x="20" y="26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29" y="17"/>
                  </a:lnTo>
                  <a:lnTo>
                    <a:pt x="29" y="11"/>
                  </a:lnTo>
                  <a:lnTo>
                    <a:pt x="27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2" name="Freeform 305">
              <a:extLst>
                <a:ext uri="{FF2B5EF4-FFF2-40B4-BE49-F238E27FC236}">
                  <a16:creationId xmlns:a16="http://schemas.microsoft.com/office/drawing/2014/main" id="{70A78513-28D4-42B2-8629-2219D8D61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2942" y="2818210"/>
              <a:ext cx="10716" cy="11906"/>
            </a:xfrm>
            <a:custGeom>
              <a:avLst/>
              <a:gdLst>
                <a:gd name="T0" fmla="*/ 27 w 29"/>
                <a:gd name="T1" fmla="*/ 6 h 29"/>
                <a:gd name="T2" fmla="*/ 23 w 29"/>
                <a:gd name="T3" fmla="*/ 2 h 29"/>
                <a:gd name="T4" fmla="*/ 18 w 29"/>
                <a:gd name="T5" fmla="*/ 0 h 29"/>
                <a:gd name="T6" fmla="*/ 13 w 29"/>
                <a:gd name="T7" fmla="*/ 0 h 29"/>
                <a:gd name="T8" fmla="*/ 8 w 29"/>
                <a:gd name="T9" fmla="*/ 2 h 29"/>
                <a:gd name="T10" fmla="*/ 6 w 29"/>
                <a:gd name="T11" fmla="*/ 3 h 29"/>
                <a:gd name="T12" fmla="*/ 2 w 29"/>
                <a:gd name="T13" fmla="*/ 6 h 29"/>
                <a:gd name="T14" fmla="*/ 0 w 29"/>
                <a:gd name="T15" fmla="*/ 11 h 29"/>
                <a:gd name="T16" fmla="*/ 0 w 29"/>
                <a:gd name="T17" fmla="*/ 17 h 29"/>
                <a:gd name="T18" fmla="*/ 2 w 29"/>
                <a:gd name="T19" fmla="*/ 22 h 29"/>
                <a:gd name="T20" fmla="*/ 4 w 29"/>
                <a:gd name="T21" fmla="*/ 24 h 29"/>
                <a:gd name="T22" fmla="*/ 6 w 29"/>
                <a:gd name="T23" fmla="*/ 26 h 29"/>
                <a:gd name="T24" fmla="*/ 10 w 29"/>
                <a:gd name="T25" fmla="*/ 27 h 29"/>
                <a:gd name="T26" fmla="*/ 14 w 29"/>
                <a:gd name="T27" fmla="*/ 29 h 29"/>
                <a:gd name="T28" fmla="*/ 17 w 29"/>
                <a:gd name="T29" fmla="*/ 27 h 29"/>
                <a:gd name="T30" fmla="*/ 20 w 29"/>
                <a:gd name="T31" fmla="*/ 26 h 29"/>
                <a:gd name="T32" fmla="*/ 22 w 29"/>
                <a:gd name="T33" fmla="*/ 25 h 29"/>
                <a:gd name="T34" fmla="*/ 27 w 29"/>
                <a:gd name="T35" fmla="*/ 21 h 29"/>
                <a:gd name="T36" fmla="*/ 29 w 29"/>
                <a:gd name="T37" fmla="*/ 17 h 29"/>
                <a:gd name="T38" fmla="*/ 29 w 29"/>
                <a:gd name="T39" fmla="*/ 11 h 29"/>
                <a:gd name="T40" fmla="*/ 27 w 29"/>
                <a:gd name="T41" fmla="*/ 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" h="29">
                  <a:moveTo>
                    <a:pt x="27" y="6"/>
                  </a:moveTo>
                  <a:lnTo>
                    <a:pt x="23" y="2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8" y="2"/>
                  </a:lnTo>
                  <a:lnTo>
                    <a:pt x="6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10" y="27"/>
                  </a:lnTo>
                  <a:lnTo>
                    <a:pt x="14" y="29"/>
                  </a:lnTo>
                  <a:lnTo>
                    <a:pt x="17" y="27"/>
                  </a:lnTo>
                  <a:lnTo>
                    <a:pt x="20" y="26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29" y="17"/>
                  </a:lnTo>
                  <a:lnTo>
                    <a:pt x="29" y="11"/>
                  </a:lnTo>
                  <a:lnTo>
                    <a:pt x="27" y="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3" name="Freeform 306">
              <a:extLst>
                <a:ext uri="{FF2B5EF4-FFF2-40B4-BE49-F238E27FC236}">
                  <a16:creationId xmlns:a16="http://schemas.microsoft.com/office/drawing/2014/main" id="{A4225F4A-9EF9-4C95-A5E6-CEB8FD09E5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5311" y="2938464"/>
              <a:ext cx="10716" cy="11906"/>
            </a:xfrm>
            <a:custGeom>
              <a:avLst/>
              <a:gdLst>
                <a:gd name="T0" fmla="*/ 24 w 28"/>
                <a:gd name="T1" fmla="*/ 5 h 28"/>
                <a:gd name="T2" fmla="*/ 20 w 28"/>
                <a:gd name="T3" fmla="*/ 1 h 28"/>
                <a:gd name="T4" fmla="*/ 14 w 28"/>
                <a:gd name="T5" fmla="*/ 0 h 28"/>
                <a:gd name="T6" fmla="*/ 9 w 28"/>
                <a:gd name="T7" fmla="*/ 1 h 28"/>
                <a:gd name="T8" fmla="*/ 3 w 28"/>
                <a:gd name="T9" fmla="*/ 5 h 28"/>
                <a:gd name="T10" fmla="*/ 1 w 28"/>
                <a:gd name="T11" fmla="*/ 9 h 28"/>
                <a:gd name="T12" fmla="*/ 0 w 28"/>
                <a:gd name="T13" fmla="*/ 14 h 28"/>
                <a:gd name="T14" fmla="*/ 1 w 28"/>
                <a:gd name="T15" fmla="*/ 20 h 28"/>
                <a:gd name="T16" fmla="*/ 3 w 28"/>
                <a:gd name="T17" fmla="*/ 24 h 28"/>
                <a:gd name="T18" fmla="*/ 9 w 28"/>
                <a:gd name="T19" fmla="*/ 27 h 28"/>
                <a:gd name="T20" fmla="*/ 14 w 28"/>
                <a:gd name="T21" fmla="*/ 28 h 28"/>
                <a:gd name="T22" fmla="*/ 20 w 28"/>
                <a:gd name="T23" fmla="*/ 27 h 28"/>
                <a:gd name="T24" fmla="*/ 24 w 28"/>
                <a:gd name="T25" fmla="*/ 24 h 28"/>
                <a:gd name="T26" fmla="*/ 27 w 28"/>
                <a:gd name="T27" fmla="*/ 20 h 28"/>
                <a:gd name="T28" fmla="*/ 28 w 28"/>
                <a:gd name="T29" fmla="*/ 14 h 28"/>
                <a:gd name="T30" fmla="*/ 27 w 28"/>
                <a:gd name="T31" fmla="*/ 9 h 28"/>
                <a:gd name="T32" fmla="*/ 24 w 28"/>
                <a:gd name="T3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4" y="5"/>
                  </a:moveTo>
                  <a:lnTo>
                    <a:pt x="20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3" y="5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3" y="24"/>
                  </a:lnTo>
                  <a:lnTo>
                    <a:pt x="9" y="27"/>
                  </a:lnTo>
                  <a:lnTo>
                    <a:pt x="14" y="28"/>
                  </a:lnTo>
                  <a:lnTo>
                    <a:pt x="20" y="27"/>
                  </a:lnTo>
                  <a:lnTo>
                    <a:pt x="24" y="24"/>
                  </a:lnTo>
                  <a:lnTo>
                    <a:pt x="27" y="20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4" name="Freeform 307">
              <a:extLst>
                <a:ext uri="{FF2B5EF4-FFF2-40B4-BE49-F238E27FC236}">
                  <a16:creationId xmlns:a16="http://schemas.microsoft.com/office/drawing/2014/main" id="{564DA81C-B721-46AD-842A-E8D596E37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5076" y="2938464"/>
              <a:ext cx="11906" cy="11906"/>
            </a:xfrm>
            <a:custGeom>
              <a:avLst/>
              <a:gdLst>
                <a:gd name="T0" fmla="*/ 24 w 28"/>
                <a:gd name="T1" fmla="*/ 5 h 28"/>
                <a:gd name="T2" fmla="*/ 20 w 28"/>
                <a:gd name="T3" fmla="*/ 1 h 28"/>
                <a:gd name="T4" fmla="*/ 14 w 28"/>
                <a:gd name="T5" fmla="*/ 0 h 28"/>
                <a:gd name="T6" fmla="*/ 9 w 28"/>
                <a:gd name="T7" fmla="*/ 1 h 28"/>
                <a:gd name="T8" fmla="*/ 5 w 28"/>
                <a:gd name="T9" fmla="*/ 5 h 28"/>
                <a:gd name="T10" fmla="*/ 1 w 28"/>
                <a:gd name="T11" fmla="*/ 9 h 28"/>
                <a:gd name="T12" fmla="*/ 0 w 28"/>
                <a:gd name="T13" fmla="*/ 14 h 28"/>
                <a:gd name="T14" fmla="*/ 1 w 28"/>
                <a:gd name="T15" fmla="*/ 20 h 28"/>
                <a:gd name="T16" fmla="*/ 5 w 28"/>
                <a:gd name="T17" fmla="*/ 24 h 28"/>
                <a:gd name="T18" fmla="*/ 9 w 28"/>
                <a:gd name="T19" fmla="*/ 27 h 28"/>
                <a:gd name="T20" fmla="*/ 14 w 28"/>
                <a:gd name="T21" fmla="*/ 28 h 28"/>
                <a:gd name="T22" fmla="*/ 20 w 28"/>
                <a:gd name="T23" fmla="*/ 27 h 28"/>
                <a:gd name="T24" fmla="*/ 24 w 28"/>
                <a:gd name="T25" fmla="*/ 24 h 28"/>
                <a:gd name="T26" fmla="*/ 27 w 28"/>
                <a:gd name="T27" fmla="*/ 20 h 28"/>
                <a:gd name="T28" fmla="*/ 28 w 28"/>
                <a:gd name="T29" fmla="*/ 14 h 28"/>
                <a:gd name="T30" fmla="*/ 27 w 28"/>
                <a:gd name="T31" fmla="*/ 9 h 28"/>
                <a:gd name="T32" fmla="*/ 24 w 28"/>
                <a:gd name="T3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4" y="5"/>
                  </a:moveTo>
                  <a:lnTo>
                    <a:pt x="20" y="1"/>
                  </a:lnTo>
                  <a:lnTo>
                    <a:pt x="14" y="0"/>
                  </a:lnTo>
                  <a:lnTo>
                    <a:pt x="9" y="1"/>
                  </a:lnTo>
                  <a:lnTo>
                    <a:pt x="5" y="5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5" y="24"/>
                  </a:lnTo>
                  <a:lnTo>
                    <a:pt x="9" y="27"/>
                  </a:lnTo>
                  <a:lnTo>
                    <a:pt x="14" y="28"/>
                  </a:lnTo>
                  <a:lnTo>
                    <a:pt x="20" y="27"/>
                  </a:lnTo>
                  <a:lnTo>
                    <a:pt x="24" y="24"/>
                  </a:lnTo>
                  <a:lnTo>
                    <a:pt x="27" y="20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4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5" name="Freeform 308">
              <a:extLst>
                <a:ext uri="{FF2B5EF4-FFF2-40B4-BE49-F238E27FC236}">
                  <a16:creationId xmlns:a16="http://schemas.microsoft.com/office/drawing/2014/main" id="{3BAE9AF8-3D94-4329-A024-9A71ABDFD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6032" y="2938464"/>
              <a:ext cx="10716" cy="11906"/>
            </a:xfrm>
            <a:custGeom>
              <a:avLst/>
              <a:gdLst>
                <a:gd name="T0" fmla="*/ 23 w 27"/>
                <a:gd name="T1" fmla="*/ 5 h 28"/>
                <a:gd name="T2" fmla="*/ 19 w 27"/>
                <a:gd name="T3" fmla="*/ 1 h 28"/>
                <a:gd name="T4" fmla="*/ 14 w 27"/>
                <a:gd name="T5" fmla="*/ 0 h 28"/>
                <a:gd name="T6" fmla="*/ 8 w 27"/>
                <a:gd name="T7" fmla="*/ 1 h 28"/>
                <a:gd name="T8" fmla="*/ 4 w 27"/>
                <a:gd name="T9" fmla="*/ 5 h 28"/>
                <a:gd name="T10" fmla="*/ 1 w 27"/>
                <a:gd name="T11" fmla="*/ 9 h 28"/>
                <a:gd name="T12" fmla="*/ 0 w 27"/>
                <a:gd name="T13" fmla="*/ 14 h 28"/>
                <a:gd name="T14" fmla="*/ 1 w 27"/>
                <a:gd name="T15" fmla="*/ 20 h 28"/>
                <a:gd name="T16" fmla="*/ 4 w 27"/>
                <a:gd name="T17" fmla="*/ 24 h 28"/>
                <a:gd name="T18" fmla="*/ 8 w 27"/>
                <a:gd name="T19" fmla="*/ 27 h 28"/>
                <a:gd name="T20" fmla="*/ 14 w 27"/>
                <a:gd name="T21" fmla="*/ 28 h 28"/>
                <a:gd name="T22" fmla="*/ 19 w 27"/>
                <a:gd name="T23" fmla="*/ 27 h 28"/>
                <a:gd name="T24" fmla="*/ 23 w 27"/>
                <a:gd name="T25" fmla="*/ 24 h 28"/>
                <a:gd name="T26" fmla="*/ 26 w 27"/>
                <a:gd name="T27" fmla="*/ 20 h 28"/>
                <a:gd name="T28" fmla="*/ 27 w 27"/>
                <a:gd name="T29" fmla="*/ 14 h 28"/>
                <a:gd name="T30" fmla="*/ 26 w 27"/>
                <a:gd name="T31" fmla="*/ 9 h 28"/>
                <a:gd name="T32" fmla="*/ 23 w 27"/>
                <a:gd name="T3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28">
                  <a:moveTo>
                    <a:pt x="23" y="5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5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20"/>
                  </a:lnTo>
                  <a:lnTo>
                    <a:pt x="4" y="24"/>
                  </a:lnTo>
                  <a:lnTo>
                    <a:pt x="8" y="27"/>
                  </a:lnTo>
                  <a:lnTo>
                    <a:pt x="14" y="28"/>
                  </a:lnTo>
                  <a:lnTo>
                    <a:pt x="19" y="27"/>
                  </a:lnTo>
                  <a:lnTo>
                    <a:pt x="23" y="24"/>
                  </a:lnTo>
                  <a:lnTo>
                    <a:pt x="26" y="20"/>
                  </a:lnTo>
                  <a:lnTo>
                    <a:pt x="27" y="14"/>
                  </a:lnTo>
                  <a:lnTo>
                    <a:pt x="26" y="9"/>
                  </a:lnTo>
                  <a:lnTo>
                    <a:pt x="23" y="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6" name="Freeform 309">
              <a:extLst>
                <a:ext uri="{FF2B5EF4-FFF2-40B4-BE49-F238E27FC236}">
                  <a16:creationId xmlns:a16="http://schemas.microsoft.com/office/drawing/2014/main" id="{802A5731-7F93-4A46-A7CD-90BF59158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1036" y="2983707"/>
              <a:ext cx="10716" cy="10716"/>
            </a:xfrm>
            <a:custGeom>
              <a:avLst/>
              <a:gdLst>
                <a:gd name="T0" fmla="*/ 23 w 28"/>
                <a:gd name="T1" fmla="*/ 4 h 28"/>
                <a:gd name="T2" fmla="*/ 19 w 28"/>
                <a:gd name="T3" fmla="*/ 1 h 28"/>
                <a:gd name="T4" fmla="*/ 14 w 28"/>
                <a:gd name="T5" fmla="*/ 0 h 28"/>
                <a:gd name="T6" fmla="*/ 8 w 28"/>
                <a:gd name="T7" fmla="*/ 1 h 28"/>
                <a:gd name="T8" fmla="*/ 4 w 28"/>
                <a:gd name="T9" fmla="*/ 4 h 28"/>
                <a:gd name="T10" fmla="*/ 1 w 28"/>
                <a:gd name="T11" fmla="*/ 9 h 28"/>
                <a:gd name="T12" fmla="*/ 0 w 28"/>
                <a:gd name="T13" fmla="*/ 14 h 28"/>
                <a:gd name="T14" fmla="*/ 1 w 28"/>
                <a:gd name="T15" fmla="*/ 19 h 28"/>
                <a:gd name="T16" fmla="*/ 4 w 28"/>
                <a:gd name="T17" fmla="*/ 24 h 28"/>
                <a:gd name="T18" fmla="*/ 8 w 28"/>
                <a:gd name="T19" fmla="*/ 27 h 28"/>
                <a:gd name="T20" fmla="*/ 14 w 28"/>
                <a:gd name="T21" fmla="*/ 28 h 28"/>
                <a:gd name="T22" fmla="*/ 19 w 28"/>
                <a:gd name="T23" fmla="*/ 27 h 28"/>
                <a:gd name="T24" fmla="*/ 23 w 28"/>
                <a:gd name="T25" fmla="*/ 24 h 28"/>
                <a:gd name="T26" fmla="*/ 27 w 28"/>
                <a:gd name="T27" fmla="*/ 19 h 28"/>
                <a:gd name="T28" fmla="*/ 28 w 28"/>
                <a:gd name="T29" fmla="*/ 14 h 28"/>
                <a:gd name="T30" fmla="*/ 27 w 28"/>
                <a:gd name="T31" fmla="*/ 9 h 28"/>
                <a:gd name="T32" fmla="*/ 23 w 28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3" y="4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4"/>
                  </a:lnTo>
                  <a:lnTo>
                    <a:pt x="1" y="9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4"/>
                  </a:lnTo>
                  <a:lnTo>
                    <a:pt x="8" y="27"/>
                  </a:lnTo>
                  <a:lnTo>
                    <a:pt x="14" y="28"/>
                  </a:lnTo>
                  <a:lnTo>
                    <a:pt x="19" y="27"/>
                  </a:lnTo>
                  <a:lnTo>
                    <a:pt x="23" y="24"/>
                  </a:lnTo>
                  <a:lnTo>
                    <a:pt x="27" y="19"/>
                  </a:lnTo>
                  <a:lnTo>
                    <a:pt x="28" y="14"/>
                  </a:lnTo>
                  <a:lnTo>
                    <a:pt x="27" y="9"/>
                  </a:lnTo>
                  <a:lnTo>
                    <a:pt x="23" y="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7" name="Freeform 310">
              <a:extLst>
                <a:ext uri="{FF2B5EF4-FFF2-40B4-BE49-F238E27FC236}">
                  <a16:creationId xmlns:a16="http://schemas.microsoft.com/office/drawing/2014/main" id="{77037705-73F6-4065-8A61-42F7098C2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3176" y="2767013"/>
              <a:ext cx="10716" cy="10716"/>
            </a:xfrm>
            <a:custGeom>
              <a:avLst/>
              <a:gdLst>
                <a:gd name="T0" fmla="*/ 23 w 28"/>
                <a:gd name="T1" fmla="*/ 3 h 28"/>
                <a:gd name="T2" fmla="*/ 19 w 28"/>
                <a:gd name="T3" fmla="*/ 1 h 28"/>
                <a:gd name="T4" fmla="*/ 14 w 28"/>
                <a:gd name="T5" fmla="*/ 0 h 28"/>
                <a:gd name="T6" fmla="*/ 8 w 28"/>
                <a:gd name="T7" fmla="*/ 1 h 28"/>
                <a:gd name="T8" fmla="*/ 4 w 28"/>
                <a:gd name="T9" fmla="*/ 3 h 28"/>
                <a:gd name="T10" fmla="*/ 1 w 28"/>
                <a:gd name="T11" fmla="*/ 8 h 28"/>
                <a:gd name="T12" fmla="*/ 0 w 28"/>
                <a:gd name="T13" fmla="*/ 14 h 28"/>
                <a:gd name="T14" fmla="*/ 1 w 28"/>
                <a:gd name="T15" fmla="*/ 19 h 28"/>
                <a:gd name="T16" fmla="*/ 4 w 28"/>
                <a:gd name="T17" fmla="*/ 23 h 28"/>
                <a:gd name="T18" fmla="*/ 8 w 28"/>
                <a:gd name="T19" fmla="*/ 26 h 28"/>
                <a:gd name="T20" fmla="*/ 14 w 28"/>
                <a:gd name="T21" fmla="*/ 28 h 28"/>
                <a:gd name="T22" fmla="*/ 19 w 28"/>
                <a:gd name="T23" fmla="*/ 26 h 28"/>
                <a:gd name="T24" fmla="*/ 23 w 28"/>
                <a:gd name="T25" fmla="*/ 23 h 28"/>
                <a:gd name="T26" fmla="*/ 27 w 28"/>
                <a:gd name="T27" fmla="*/ 19 h 28"/>
                <a:gd name="T28" fmla="*/ 28 w 28"/>
                <a:gd name="T29" fmla="*/ 14 h 28"/>
                <a:gd name="T30" fmla="*/ 27 w 28"/>
                <a:gd name="T31" fmla="*/ 8 h 28"/>
                <a:gd name="T32" fmla="*/ 23 w 28"/>
                <a:gd name="T33" fmla="*/ 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" h="28">
                  <a:moveTo>
                    <a:pt x="23" y="3"/>
                  </a:moveTo>
                  <a:lnTo>
                    <a:pt x="19" y="1"/>
                  </a:lnTo>
                  <a:lnTo>
                    <a:pt x="14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4"/>
                  </a:lnTo>
                  <a:lnTo>
                    <a:pt x="1" y="19"/>
                  </a:lnTo>
                  <a:lnTo>
                    <a:pt x="4" y="23"/>
                  </a:lnTo>
                  <a:lnTo>
                    <a:pt x="8" y="26"/>
                  </a:lnTo>
                  <a:lnTo>
                    <a:pt x="14" y="28"/>
                  </a:lnTo>
                  <a:lnTo>
                    <a:pt x="19" y="26"/>
                  </a:lnTo>
                  <a:lnTo>
                    <a:pt x="23" y="23"/>
                  </a:lnTo>
                  <a:lnTo>
                    <a:pt x="27" y="19"/>
                  </a:lnTo>
                  <a:lnTo>
                    <a:pt x="28" y="14"/>
                  </a:lnTo>
                  <a:lnTo>
                    <a:pt x="27" y="8"/>
                  </a:lnTo>
                  <a:lnTo>
                    <a:pt x="23" y="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98" name="Rectangle 97"/>
          <p:cNvSpPr/>
          <p:nvPr/>
        </p:nvSpPr>
        <p:spPr>
          <a:xfrm>
            <a:off x="4832277" y="7808135"/>
            <a:ext cx="272739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755934">
              <a:defRPr/>
            </a:pPr>
            <a:r>
              <a:rPr lang="fr-FR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Poste à pourvoir en septembre</a:t>
            </a:r>
          </a:p>
          <a:p>
            <a:pPr lvl="0" algn="ctr" defTabSz="755934">
              <a:defRPr/>
            </a:pPr>
            <a:endParaRPr lang="fr-FR" sz="1000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lvl="0" algn="ctr" defTabSz="755934">
              <a:defRPr/>
            </a:pPr>
            <a:r>
              <a:rPr lang="fr-FR" sz="10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Candidature (CV+LM) à transmettre  </a:t>
            </a:r>
            <a:endParaRPr lang="fr-FR" sz="600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lvl="0" algn="ctr" defTabSz="755934">
              <a:defRPr/>
            </a:pPr>
            <a:r>
              <a:rPr lang="fr-FR" sz="10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par mail à :</a:t>
            </a:r>
          </a:p>
          <a:p>
            <a:pPr lvl="0" algn="ctr" defTabSz="755934">
              <a:defRPr/>
            </a:pPr>
            <a:r>
              <a:rPr lang="fr-FR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contact@anjou-viti-services.fr</a:t>
            </a:r>
            <a:r>
              <a:rPr lang="fr-FR" sz="10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</a:t>
            </a:r>
          </a:p>
          <a:p>
            <a:pPr lvl="0" algn="ctr" defTabSz="755934">
              <a:defRPr/>
            </a:pPr>
            <a:endParaRPr lang="fr-FR" sz="600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pPr lvl="0" algn="ctr" defTabSz="755934">
              <a:defRPr/>
            </a:pPr>
            <a:r>
              <a:rPr lang="fr-FR" sz="10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ou par courrier à :</a:t>
            </a:r>
          </a:p>
          <a:p>
            <a:pPr lvl="0" algn="ctr" defTabSz="755934">
              <a:defRPr/>
            </a:pPr>
            <a:r>
              <a:rPr lang="fr-FR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Anjou </a:t>
            </a:r>
            <a:r>
              <a:rPr lang="fr-FR" sz="1000" b="1" dirty="0" err="1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Viti</a:t>
            </a:r>
            <a:r>
              <a:rPr lang="fr-FR" sz="10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Services</a:t>
            </a:r>
          </a:p>
          <a:p>
            <a:pPr lvl="0" algn="ctr" defTabSz="755934">
              <a:defRPr/>
            </a:pPr>
            <a:r>
              <a:rPr lang="fr-FR" sz="10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9 ZA de l’Eglantier</a:t>
            </a:r>
          </a:p>
          <a:p>
            <a:pPr lvl="0" algn="ctr" defTabSz="755934">
              <a:defRPr/>
            </a:pPr>
            <a:r>
              <a:rPr lang="fr-FR" sz="10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49610 MURS ERIGNE</a:t>
            </a:r>
          </a:p>
          <a:p>
            <a:pPr lvl="0" algn="ctr" defTabSz="755934">
              <a:defRPr/>
            </a:pPr>
            <a:endParaRPr lang="fr-FR" sz="1000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cxnSp>
        <p:nvCxnSpPr>
          <p:cNvPr id="102" name="Connecteur en angle 101"/>
          <p:cNvCxnSpPr/>
          <p:nvPr/>
        </p:nvCxnSpPr>
        <p:spPr>
          <a:xfrm rot="16200000" flipH="1">
            <a:off x="3627218" y="487528"/>
            <a:ext cx="1145417" cy="820525"/>
          </a:xfrm>
          <a:prstGeom prst="bentConnector2">
            <a:avLst/>
          </a:prstGeom>
          <a:ln w="285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reeform 10"/>
          <p:cNvSpPr>
            <a:spLocks noChangeArrowheads="1"/>
          </p:cNvSpPr>
          <p:nvPr/>
        </p:nvSpPr>
        <p:spPr bwMode="auto">
          <a:xfrm>
            <a:off x="1096178" y="1964104"/>
            <a:ext cx="277308" cy="294639"/>
          </a:xfrm>
          <a:custGeom>
            <a:avLst/>
            <a:gdLst>
              <a:gd name="T0" fmla="*/ 189920 w 531"/>
              <a:gd name="T1" fmla="*/ 79626 h 561"/>
              <a:gd name="T2" fmla="*/ 189920 w 531"/>
              <a:gd name="T3" fmla="*/ 79626 h 561"/>
              <a:gd name="T4" fmla="*/ 121477 w 531"/>
              <a:gd name="T5" fmla="*/ 5404 h 561"/>
              <a:gd name="T6" fmla="*/ 111085 w 531"/>
              <a:gd name="T7" fmla="*/ 5404 h 561"/>
              <a:gd name="T8" fmla="*/ 105710 w 531"/>
              <a:gd name="T9" fmla="*/ 10809 h 561"/>
              <a:gd name="T10" fmla="*/ 105710 w 531"/>
              <a:gd name="T11" fmla="*/ 53324 h 561"/>
              <a:gd name="T12" fmla="*/ 0 w 531"/>
              <a:gd name="T13" fmla="*/ 159252 h 561"/>
              <a:gd name="T14" fmla="*/ 10750 w 531"/>
              <a:gd name="T15" fmla="*/ 201768 h 561"/>
              <a:gd name="T16" fmla="*/ 105710 w 531"/>
              <a:gd name="T17" fmla="*/ 122142 h 561"/>
              <a:gd name="T18" fmla="*/ 105710 w 531"/>
              <a:gd name="T19" fmla="*/ 164657 h 561"/>
              <a:gd name="T20" fmla="*/ 111085 w 531"/>
              <a:gd name="T21" fmla="*/ 169701 h 561"/>
              <a:gd name="T22" fmla="*/ 111085 w 531"/>
              <a:gd name="T23" fmla="*/ 169701 h 561"/>
              <a:gd name="T24" fmla="*/ 116102 w 531"/>
              <a:gd name="T25" fmla="*/ 169701 h 561"/>
              <a:gd name="T26" fmla="*/ 121477 w 531"/>
              <a:gd name="T27" fmla="*/ 169701 h 561"/>
              <a:gd name="T28" fmla="*/ 189920 w 531"/>
              <a:gd name="T29" fmla="*/ 90435 h 561"/>
              <a:gd name="T30" fmla="*/ 189920 w 531"/>
              <a:gd name="T31" fmla="*/ 85031 h 561"/>
              <a:gd name="T32" fmla="*/ 189920 w 531"/>
              <a:gd name="T33" fmla="*/ 79626 h 561"/>
              <a:gd name="T34" fmla="*/ 121477 w 531"/>
              <a:gd name="T35" fmla="*/ 148804 h 561"/>
              <a:gd name="T36" fmla="*/ 121477 w 531"/>
              <a:gd name="T37" fmla="*/ 148804 h 561"/>
              <a:gd name="T38" fmla="*/ 121477 w 531"/>
              <a:gd name="T39" fmla="*/ 106288 h 561"/>
              <a:gd name="T40" fmla="*/ 100335 w 531"/>
              <a:gd name="T41" fmla="*/ 106288 h 561"/>
              <a:gd name="T42" fmla="*/ 15767 w 531"/>
              <a:gd name="T43" fmla="*/ 148804 h 561"/>
              <a:gd name="T44" fmla="*/ 100335 w 531"/>
              <a:gd name="T45" fmla="*/ 63773 h 561"/>
              <a:gd name="T46" fmla="*/ 121477 w 531"/>
              <a:gd name="T47" fmla="*/ 63773 h 561"/>
              <a:gd name="T48" fmla="*/ 121477 w 531"/>
              <a:gd name="T49" fmla="*/ 26662 h 561"/>
              <a:gd name="T50" fmla="*/ 174153 w 531"/>
              <a:gd name="T51" fmla="*/ 85031 h 561"/>
              <a:gd name="T52" fmla="*/ 121477 w 531"/>
              <a:gd name="T53" fmla="*/ 148804 h 56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531" h="561">
                <a:moveTo>
                  <a:pt x="530" y="221"/>
                </a:moveTo>
                <a:lnTo>
                  <a:pt x="530" y="221"/>
                </a:lnTo>
                <a:cubicBezTo>
                  <a:pt x="339" y="15"/>
                  <a:pt x="339" y="15"/>
                  <a:pt x="339" y="15"/>
                </a:cubicBezTo>
                <a:cubicBezTo>
                  <a:pt x="324" y="0"/>
                  <a:pt x="310" y="0"/>
                  <a:pt x="310" y="15"/>
                </a:cubicBezTo>
                <a:cubicBezTo>
                  <a:pt x="295" y="15"/>
                  <a:pt x="295" y="15"/>
                  <a:pt x="295" y="30"/>
                </a:cubicBezTo>
                <a:cubicBezTo>
                  <a:pt x="295" y="148"/>
                  <a:pt x="295" y="148"/>
                  <a:pt x="295" y="148"/>
                </a:cubicBezTo>
                <a:cubicBezTo>
                  <a:pt x="133" y="148"/>
                  <a:pt x="0" y="280"/>
                  <a:pt x="0" y="442"/>
                </a:cubicBezTo>
                <a:cubicBezTo>
                  <a:pt x="0" y="487"/>
                  <a:pt x="15" y="516"/>
                  <a:pt x="30" y="560"/>
                </a:cubicBezTo>
                <a:cubicBezTo>
                  <a:pt x="59" y="428"/>
                  <a:pt x="177" y="339"/>
                  <a:pt x="295" y="339"/>
                </a:cubicBezTo>
                <a:lnTo>
                  <a:pt x="295" y="457"/>
                </a:lnTo>
                <a:cubicBezTo>
                  <a:pt x="295" y="457"/>
                  <a:pt x="295" y="471"/>
                  <a:pt x="310" y="471"/>
                </a:cubicBezTo>
                <a:cubicBezTo>
                  <a:pt x="310" y="471"/>
                  <a:pt x="310" y="471"/>
                  <a:pt x="324" y="471"/>
                </a:cubicBezTo>
                <a:cubicBezTo>
                  <a:pt x="324" y="471"/>
                  <a:pt x="324" y="471"/>
                  <a:pt x="339" y="471"/>
                </a:cubicBezTo>
                <a:cubicBezTo>
                  <a:pt x="530" y="251"/>
                  <a:pt x="530" y="251"/>
                  <a:pt x="530" y="251"/>
                </a:cubicBezTo>
                <a:cubicBezTo>
                  <a:pt x="530" y="251"/>
                  <a:pt x="530" y="251"/>
                  <a:pt x="530" y="236"/>
                </a:cubicBezTo>
                <a:cubicBezTo>
                  <a:pt x="530" y="236"/>
                  <a:pt x="530" y="236"/>
                  <a:pt x="530" y="221"/>
                </a:cubicBezTo>
                <a:close/>
                <a:moveTo>
                  <a:pt x="339" y="413"/>
                </a:moveTo>
                <a:lnTo>
                  <a:pt x="339" y="413"/>
                </a:lnTo>
                <a:cubicBezTo>
                  <a:pt x="339" y="295"/>
                  <a:pt x="339" y="295"/>
                  <a:pt x="339" y="295"/>
                </a:cubicBezTo>
                <a:cubicBezTo>
                  <a:pt x="339" y="295"/>
                  <a:pt x="295" y="295"/>
                  <a:pt x="280" y="295"/>
                </a:cubicBezTo>
                <a:cubicBezTo>
                  <a:pt x="192" y="295"/>
                  <a:pt x="89" y="369"/>
                  <a:pt x="44" y="413"/>
                </a:cubicBezTo>
                <a:cubicBezTo>
                  <a:pt x="44" y="339"/>
                  <a:pt x="148" y="192"/>
                  <a:pt x="280" y="177"/>
                </a:cubicBezTo>
                <a:cubicBezTo>
                  <a:pt x="295" y="177"/>
                  <a:pt x="339" y="177"/>
                  <a:pt x="339" y="177"/>
                </a:cubicBezTo>
                <a:cubicBezTo>
                  <a:pt x="339" y="74"/>
                  <a:pt x="339" y="74"/>
                  <a:pt x="339" y="74"/>
                </a:cubicBezTo>
                <a:cubicBezTo>
                  <a:pt x="486" y="236"/>
                  <a:pt x="486" y="236"/>
                  <a:pt x="486" y="236"/>
                </a:cubicBezTo>
                <a:lnTo>
                  <a:pt x="339" y="41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396616" y="2586319"/>
            <a:ext cx="66546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Dans le cadre de son développement, Anjou </a:t>
            </a:r>
            <a:r>
              <a:rPr lang="fr-FR" sz="1100" dirty="0" err="1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Viti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 Services, recherche un ou une </a:t>
            </a:r>
            <a:r>
              <a:rPr lang="fr-FR" sz="1100" b="1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chef d’équipe en viticulture </a:t>
            </a:r>
            <a:r>
              <a:rPr lang="fr-FR" sz="1100" dirty="0">
                <a:solidFill>
                  <a:srgbClr val="444444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pour encadrer, accompagner et former des salariés en parcours d’insertion professionnelle.</a:t>
            </a:r>
          </a:p>
          <a:p>
            <a:endParaRPr lang="fr-FR" sz="1100" dirty="0">
              <a:solidFill>
                <a:srgbClr val="444444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104" name="Freeform 33"/>
          <p:cNvSpPr>
            <a:spLocks noChangeArrowheads="1"/>
          </p:cNvSpPr>
          <p:nvPr/>
        </p:nvSpPr>
        <p:spPr bwMode="auto">
          <a:xfrm>
            <a:off x="685204" y="7058397"/>
            <a:ext cx="180742" cy="147880"/>
          </a:xfrm>
          <a:custGeom>
            <a:avLst/>
            <a:gdLst>
              <a:gd name="T0" fmla="*/ 216437 w 649"/>
              <a:gd name="T1" fmla="*/ 10748 h 531"/>
              <a:gd name="T2" fmla="*/ 216437 w 649"/>
              <a:gd name="T3" fmla="*/ 10748 h 531"/>
              <a:gd name="T4" fmla="*/ 179528 w 649"/>
              <a:gd name="T5" fmla="*/ 10748 h 531"/>
              <a:gd name="T6" fmla="*/ 74176 w 649"/>
              <a:gd name="T7" fmla="*/ 116077 h 531"/>
              <a:gd name="T8" fmla="*/ 53034 w 649"/>
              <a:gd name="T9" fmla="*/ 89924 h 531"/>
              <a:gd name="T10" fmla="*/ 10750 w 649"/>
              <a:gd name="T11" fmla="*/ 89924 h 531"/>
              <a:gd name="T12" fmla="*/ 10750 w 649"/>
              <a:gd name="T13" fmla="*/ 132199 h 531"/>
              <a:gd name="T14" fmla="*/ 58051 w 649"/>
              <a:gd name="T15" fmla="*/ 174116 h 531"/>
              <a:gd name="T16" fmla="*/ 95318 w 649"/>
              <a:gd name="T17" fmla="*/ 174116 h 531"/>
              <a:gd name="T18" fmla="*/ 216437 w 649"/>
              <a:gd name="T19" fmla="*/ 53023 h 531"/>
              <a:gd name="T20" fmla="*/ 216437 w 649"/>
              <a:gd name="T21" fmla="*/ 10748 h 531"/>
              <a:gd name="T22" fmla="*/ 206045 w 649"/>
              <a:gd name="T23" fmla="*/ 42275 h 531"/>
              <a:gd name="T24" fmla="*/ 206045 w 649"/>
              <a:gd name="T25" fmla="*/ 42275 h 531"/>
              <a:gd name="T26" fmla="*/ 84568 w 649"/>
              <a:gd name="T27" fmla="*/ 163726 h 531"/>
              <a:gd name="T28" fmla="*/ 68801 w 649"/>
              <a:gd name="T29" fmla="*/ 163726 h 531"/>
              <a:gd name="T30" fmla="*/ 21142 w 649"/>
              <a:gd name="T31" fmla="*/ 116077 h 531"/>
              <a:gd name="T32" fmla="*/ 21142 w 649"/>
              <a:gd name="T33" fmla="*/ 100314 h 531"/>
              <a:gd name="T34" fmla="*/ 42284 w 649"/>
              <a:gd name="T35" fmla="*/ 100314 h 531"/>
              <a:gd name="T36" fmla="*/ 74176 w 649"/>
              <a:gd name="T37" fmla="*/ 132199 h 531"/>
              <a:gd name="T38" fmla="*/ 189920 w 649"/>
              <a:gd name="T39" fmla="*/ 21138 h 531"/>
              <a:gd name="T40" fmla="*/ 206045 w 649"/>
              <a:gd name="T41" fmla="*/ 21138 h 531"/>
              <a:gd name="T42" fmla="*/ 206045 w 649"/>
              <a:gd name="T43" fmla="*/ 42275 h 5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49" h="531">
                <a:moveTo>
                  <a:pt x="604" y="30"/>
                </a:moveTo>
                <a:lnTo>
                  <a:pt x="604" y="30"/>
                </a:lnTo>
                <a:cubicBezTo>
                  <a:pt x="575" y="0"/>
                  <a:pt x="530" y="0"/>
                  <a:pt x="501" y="30"/>
                </a:cubicBezTo>
                <a:cubicBezTo>
                  <a:pt x="207" y="324"/>
                  <a:pt x="207" y="324"/>
                  <a:pt x="207" y="324"/>
                </a:cubicBezTo>
                <a:cubicBezTo>
                  <a:pt x="148" y="251"/>
                  <a:pt x="148" y="251"/>
                  <a:pt x="148" y="251"/>
                </a:cubicBezTo>
                <a:cubicBezTo>
                  <a:pt x="103" y="207"/>
                  <a:pt x="59" y="207"/>
                  <a:pt x="30" y="251"/>
                </a:cubicBezTo>
                <a:cubicBezTo>
                  <a:pt x="0" y="280"/>
                  <a:pt x="0" y="324"/>
                  <a:pt x="30" y="369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92" y="530"/>
                  <a:pt x="236" y="530"/>
                  <a:pt x="266" y="486"/>
                </a:cubicBezTo>
                <a:cubicBezTo>
                  <a:pt x="604" y="148"/>
                  <a:pt x="604" y="148"/>
                  <a:pt x="604" y="148"/>
                </a:cubicBezTo>
                <a:cubicBezTo>
                  <a:pt x="648" y="118"/>
                  <a:pt x="648" y="59"/>
                  <a:pt x="604" y="30"/>
                </a:cubicBezTo>
                <a:close/>
                <a:moveTo>
                  <a:pt x="575" y="118"/>
                </a:moveTo>
                <a:lnTo>
                  <a:pt x="575" y="118"/>
                </a:lnTo>
                <a:cubicBezTo>
                  <a:pt x="575" y="118"/>
                  <a:pt x="251" y="457"/>
                  <a:pt x="236" y="457"/>
                </a:cubicBezTo>
                <a:cubicBezTo>
                  <a:pt x="221" y="471"/>
                  <a:pt x="207" y="471"/>
                  <a:pt x="192" y="457"/>
                </a:cubicBezTo>
                <a:lnTo>
                  <a:pt x="59" y="324"/>
                </a:lnTo>
                <a:cubicBezTo>
                  <a:pt x="45" y="310"/>
                  <a:pt x="45" y="295"/>
                  <a:pt x="59" y="280"/>
                </a:cubicBezTo>
                <a:cubicBezTo>
                  <a:pt x="74" y="265"/>
                  <a:pt x="103" y="265"/>
                  <a:pt x="118" y="280"/>
                </a:cubicBezTo>
                <a:cubicBezTo>
                  <a:pt x="207" y="369"/>
                  <a:pt x="207" y="369"/>
                  <a:pt x="207" y="369"/>
                </a:cubicBezTo>
                <a:cubicBezTo>
                  <a:pt x="530" y="59"/>
                  <a:pt x="530" y="59"/>
                  <a:pt x="530" y="59"/>
                </a:cubicBezTo>
                <a:cubicBezTo>
                  <a:pt x="545" y="45"/>
                  <a:pt x="560" y="45"/>
                  <a:pt x="575" y="59"/>
                </a:cubicBezTo>
                <a:cubicBezTo>
                  <a:pt x="604" y="74"/>
                  <a:pt x="604" y="103"/>
                  <a:pt x="57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5" name="Freeform 33"/>
          <p:cNvSpPr>
            <a:spLocks noChangeArrowheads="1"/>
          </p:cNvSpPr>
          <p:nvPr/>
        </p:nvSpPr>
        <p:spPr bwMode="auto">
          <a:xfrm>
            <a:off x="4237276" y="6566776"/>
            <a:ext cx="180742" cy="147880"/>
          </a:xfrm>
          <a:custGeom>
            <a:avLst/>
            <a:gdLst>
              <a:gd name="T0" fmla="*/ 216437 w 649"/>
              <a:gd name="T1" fmla="*/ 10748 h 531"/>
              <a:gd name="T2" fmla="*/ 216437 w 649"/>
              <a:gd name="T3" fmla="*/ 10748 h 531"/>
              <a:gd name="T4" fmla="*/ 179528 w 649"/>
              <a:gd name="T5" fmla="*/ 10748 h 531"/>
              <a:gd name="T6" fmla="*/ 74176 w 649"/>
              <a:gd name="T7" fmla="*/ 116077 h 531"/>
              <a:gd name="T8" fmla="*/ 53034 w 649"/>
              <a:gd name="T9" fmla="*/ 89924 h 531"/>
              <a:gd name="T10" fmla="*/ 10750 w 649"/>
              <a:gd name="T11" fmla="*/ 89924 h 531"/>
              <a:gd name="T12" fmla="*/ 10750 w 649"/>
              <a:gd name="T13" fmla="*/ 132199 h 531"/>
              <a:gd name="T14" fmla="*/ 58051 w 649"/>
              <a:gd name="T15" fmla="*/ 174116 h 531"/>
              <a:gd name="T16" fmla="*/ 95318 w 649"/>
              <a:gd name="T17" fmla="*/ 174116 h 531"/>
              <a:gd name="T18" fmla="*/ 216437 w 649"/>
              <a:gd name="T19" fmla="*/ 53023 h 531"/>
              <a:gd name="T20" fmla="*/ 216437 w 649"/>
              <a:gd name="T21" fmla="*/ 10748 h 531"/>
              <a:gd name="T22" fmla="*/ 206045 w 649"/>
              <a:gd name="T23" fmla="*/ 42275 h 531"/>
              <a:gd name="T24" fmla="*/ 206045 w 649"/>
              <a:gd name="T25" fmla="*/ 42275 h 531"/>
              <a:gd name="T26" fmla="*/ 84568 w 649"/>
              <a:gd name="T27" fmla="*/ 163726 h 531"/>
              <a:gd name="T28" fmla="*/ 68801 w 649"/>
              <a:gd name="T29" fmla="*/ 163726 h 531"/>
              <a:gd name="T30" fmla="*/ 21142 w 649"/>
              <a:gd name="T31" fmla="*/ 116077 h 531"/>
              <a:gd name="T32" fmla="*/ 21142 w 649"/>
              <a:gd name="T33" fmla="*/ 100314 h 531"/>
              <a:gd name="T34" fmla="*/ 42284 w 649"/>
              <a:gd name="T35" fmla="*/ 100314 h 531"/>
              <a:gd name="T36" fmla="*/ 74176 w 649"/>
              <a:gd name="T37" fmla="*/ 132199 h 531"/>
              <a:gd name="T38" fmla="*/ 189920 w 649"/>
              <a:gd name="T39" fmla="*/ 21138 h 531"/>
              <a:gd name="T40" fmla="*/ 206045 w 649"/>
              <a:gd name="T41" fmla="*/ 21138 h 531"/>
              <a:gd name="T42" fmla="*/ 206045 w 649"/>
              <a:gd name="T43" fmla="*/ 42275 h 53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649" h="531">
                <a:moveTo>
                  <a:pt x="604" y="30"/>
                </a:moveTo>
                <a:lnTo>
                  <a:pt x="604" y="30"/>
                </a:lnTo>
                <a:cubicBezTo>
                  <a:pt x="575" y="0"/>
                  <a:pt x="530" y="0"/>
                  <a:pt x="501" y="30"/>
                </a:cubicBezTo>
                <a:cubicBezTo>
                  <a:pt x="207" y="324"/>
                  <a:pt x="207" y="324"/>
                  <a:pt x="207" y="324"/>
                </a:cubicBezTo>
                <a:cubicBezTo>
                  <a:pt x="148" y="251"/>
                  <a:pt x="148" y="251"/>
                  <a:pt x="148" y="251"/>
                </a:cubicBezTo>
                <a:cubicBezTo>
                  <a:pt x="103" y="207"/>
                  <a:pt x="59" y="207"/>
                  <a:pt x="30" y="251"/>
                </a:cubicBezTo>
                <a:cubicBezTo>
                  <a:pt x="0" y="280"/>
                  <a:pt x="0" y="324"/>
                  <a:pt x="30" y="369"/>
                </a:cubicBezTo>
                <a:cubicBezTo>
                  <a:pt x="162" y="486"/>
                  <a:pt x="162" y="486"/>
                  <a:pt x="162" y="486"/>
                </a:cubicBezTo>
                <a:cubicBezTo>
                  <a:pt x="192" y="530"/>
                  <a:pt x="236" y="530"/>
                  <a:pt x="266" y="486"/>
                </a:cubicBezTo>
                <a:cubicBezTo>
                  <a:pt x="604" y="148"/>
                  <a:pt x="604" y="148"/>
                  <a:pt x="604" y="148"/>
                </a:cubicBezTo>
                <a:cubicBezTo>
                  <a:pt x="648" y="118"/>
                  <a:pt x="648" y="59"/>
                  <a:pt x="604" y="30"/>
                </a:cubicBezTo>
                <a:close/>
                <a:moveTo>
                  <a:pt x="575" y="118"/>
                </a:moveTo>
                <a:lnTo>
                  <a:pt x="575" y="118"/>
                </a:lnTo>
                <a:cubicBezTo>
                  <a:pt x="575" y="118"/>
                  <a:pt x="251" y="457"/>
                  <a:pt x="236" y="457"/>
                </a:cubicBezTo>
                <a:cubicBezTo>
                  <a:pt x="221" y="471"/>
                  <a:pt x="207" y="471"/>
                  <a:pt x="192" y="457"/>
                </a:cubicBezTo>
                <a:lnTo>
                  <a:pt x="59" y="324"/>
                </a:lnTo>
                <a:cubicBezTo>
                  <a:pt x="45" y="310"/>
                  <a:pt x="45" y="295"/>
                  <a:pt x="59" y="280"/>
                </a:cubicBezTo>
                <a:cubicBezTo>
                  <a:pt x="74" y="265"/>
                  <a:pt x="103" y="265"/>
                  <a:pt x="118" y="280"/>
                </a:cubicBezTo>
                <a:cubicBezTo>
                  <a:pt x="207" y="369"/>
                  <a:pt x="207" y="369"/>
                  <a:pt x="207" y="369"/>
                </a:cubicBezTo>
                <a:cubicBezTo>
                  <a:pt x="530" y="59"/>
                  <a:pt x="530" y="59"/>
                  <a:pt x="530" y="59"/>
                </a:cubicBezTo>
                <a:cubicBezTo>
                  <a:pt x="545" y="45"/>
                  <a:pt x="560" y="45"/>
                  <a:pt x="575" y="59"/>
                </a:cubicBezTo>
                <a:cubicBezTo>
                  <a:pt x="604" y="74"/>
                  <a:pt x="604" y="103"/>
                  <a:pt x="575" y="11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7" name="Image 10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46" y="300849"/>
            <a:ext cx="2756685" cy="111425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A0D3103-DA62-884C-B914-C65CCB8893AE}"/>
              </a:ext>
            </a:extLst>
          </p:cNvPr>
          <p:cNvSpPr txBox="1"/>
          <p:nvPr/>
        </p:nvSpPr>
        <p:spPr>
          <a:xfrm>
            <a:off x="4303059" y="53788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688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46667" decel="53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</TotalTime>
  <Words>343</Words>
  <Application>Microsoft Office PowerPoint</Application>
  <PresentationFormat>Personnalisé</PresentationFormat>
  <Paragraphs>40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Alice GADE</dc:creator>
  <cp:lastModifiedBy>Isabelle COIFARD</cp:lastModifiedBy>
  <cp:revision>41</cp:revision>
  <cp:lastPrinted>2024-06-19T10:48:14Z</cp:lastPrinted>
  <dcterms:created xsi:type="dcterms:W3CDTF">2022-02-02T17:00:42Z</dcterms:created>
  <dcterms:modified xsi:type="dcterms:W3CDTF">2024-06-19T10:53:56Z</dcterms:modified>
</cp:coreProperties>
</file>